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77" r:id="rId4"/>
    <p:sldId id="278" r:id="rId5"/>
    <p:sldId id="279" r:id="rId6"/>
    <p:sldId id="285" r:id="rId7"/>
    <p:sldId id="281" r:id="rId8"/>
    <p:sldId id="286" r:id="rId9"/>
    <p:sldId id="259" r:id="rId10"/>
    <p:sldId id="264" r:id="rId11"/>
    <p:sldId id="265" r:id="rId12"/>
    <p:sldId id="274" r:id="rId13"/>
    <p:sldId id="266" r:id="rId14"/>
    <p:sldId id="267" r:id="rId15"/>
    <p:sldId id="268" r:id="rId16"/>
    <p:sldId id="272" r:id="rId17"/>
    <p:sldId id="273" r:id="rId18"/>
    <p:sldId id="287" r:id="rId19"/>
    <p:sldId id="288" r:id="rId20"/>
    <p:sldId id="289" r:id="rId21"/>
    <p:sldId id="290" r:id="rId22"/>
    <p:sldId id="300" r:id="rId23"/>
    <p:sldId id="301" r:id="rId24"/>
    <p:sldId id="308" r:id="rId25"/>
    <p:sldId id="271" r:id="rId26"/>
    <p:sldId id="291" r:id="rId27"/>
    <p:sldId id="292" r:id="rId28"/>
    <p:sldId id="293" r:id="rId29"/>
    <p:sldId id="303" r:id="rId30"/>
    <p:sldId id="309" r:id="rId31"/>
    <p:sldId id="310" r:id="rId32"/>
    <p:sldId id="311" r:id="rId33"/>
    <p:sldId id="305" r:id="rId34"/>
    <p:sldId id="306" r:id="rId35"/>
    <p:sldId id="297" r:id="rId36"/>
    <p:sldId id="304" r:id="rId37"/>
    <p:sldId id="294" r:id="rId38"/>
    <p:sldId id="307" r:id="rId39"/>
    <p:sldId id="312" r:id="rId40"/>
    <p:sldId id="313" r:id="rId41"/>
    <p:sldId id="314" r:id="rId42"/>
    <p:sldId id="315" r:id="rId43"/>
    <p:sldId id="316" r:id="rId44"/>
    <p:sldId id="296" r:id="rId45"/>
    <p:sldId id="283" r:id="rId46"/>
    <p:sldId id="275" r:id="rId47"/>
    <p:sldId id="276" r:id="rId48"/>
  </p:sldIdLst>
  <p:sldSz cx="14630400" cy="8229600"/>
  <p:notesSz cx="10236200" cy="7105650"/>
  <p:embeddedFontLst>
    <p:embeddedFont>
      <p:font typeface="HY신명조" panose="02030600000101010101" pitchFamily="18" charset="-127"/>
      <p:regular r:id="rId50"/>
    </p:embeddedFont>
    <p:embeddedFont>
      <p:font typeface="Alice" pitchFamily="2" charset="0"/>
      <p:regular r:id="rId51"/>
    </p:embeddedFont>
    <p:embeddedFont>
      <p:font typeface="DM Sans" pitchFamily="2" charset="0"/>
      <p:regular r:id="rId52"/>
      <p:bold r:id="rId53"/>
      <p:italic r:id="rId54"/>
      <p:boldItalic r:id="rId55"/>
    </p:embeddedFont>
    <p:embeddedFont>
      <p:font typeface="DM Sans Medium" pitchFamily="2" charset="0"/>
      <p:regular r:id="rId56"/>
      <p:italic r:id="rId57"/>
    </p:embeddedFont>
    <p:embeddedFont>
      <p:font typeface="Lora" pitchFamily="2" charset="0"/>
      <p:regular r:id="rId58"/>
      <p:bold r:id="rId59"/>
      <p:italic r:id="rId60"/>
      <p:boldItalic r:id="rId61"/>
    </p:embeddedFont>
    <p:embeddedFont>
      <p:font typeface="PT Serif" panose="020A0603040505020204" pitchFamily="18" charset="0"/>
      <p:regular r:id="rId62"/>
      <p:bold r:id="rId63"/>
      <p:italic r:id="rId64"/>
      <p:boldItalic r:id="rId65"/>
    </p:embeddedFont>
    <p:embeddedFont>
      <p:font typeface="맑은 고딕" panose="020B0503020000020004" pitchFamily="50" charset="-127"/>
      <p:regular r:id="rId66"/>
      <p:bold r:id="rId67"/>
    </p:embeddedFont>
    <p:embeddedFont>
      <p:font typeface="한컴 울주 반구대 암각화체" panose="02000503000000000000" pitchFamily="2" charset="-127"/>
      <p:regular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7E7"/>
    <a:srgbClr val="E6DEDE"/>
    <a:srgbClr val="F2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395A3-9E8A-4C42-8588-0F50C2B68748}" v="76" dt="2025-09-25T22:37:02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90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158" y="14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ungyoon Bae" userId="71cf36ca7f924fe0" providerId="LiveId" clId="{6BE02825-677A-4EBF-9B77-D03AA154F1E8}"/>
    <pc:docChg chg="undo custSel addSld delSld modSld sldOrd">
      <pc:chgData name="Jhungyoon Bae" userId="71cf36ca7f924fe0" providerId="LiveId" clId="{6BE02825-677A-4EBF-9B77-D03AA154F1E8}" dt="2025-09-25T22:37:32.557" v="2073" actId="20577"/>
      <pc:docMkLst>
        <pc:docMk/>
      </pc:docMkLst>
      <pc:sldChg chg="addSp delSp modSp mod">
        <pc:chgData name="Jhungyoon Bae" userId="71cf36ca7f924fe0" providerId="LiveId" clId="{6BE02825-677A-4EBF-9B77-D03AA154F1E8}" dt="2025-09-25T22:18:43.630" v="1639" actId="20577"/>
        <pc:sldMkLst>
          <pc:docMk/>
          <pc:sldMk cId="0" sldId="271"/>
        </pc:sldMkLst>
        <pc:spChg chg="mod">
          <ac:chgData name="Jhungyoon Bae" userId="71cf36ca7f924fe0" providerId="LiveId" clId="{6BE02825-677A-4EBF-9B77-D03AA154F1E8}" dt="2025-09-25T21:54:21.209" v="1041" actId="1076"/>
          <ac:spMkLst>
            <pc:docMk/>
            <pc:sldMk cId="0" sldId="271"/>
            <ac:spMk id="3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22:18:43.630" v="1639" actId="20577"/>
          <ac:spMkLst>
            <pc:docMk/>
            <pc:sldMk cId="0" sldId="271"/>
            <ac:spMk id="9" creationId="{B44E3B71-781A-A487-4D71-1609AC2BE354}"/>
          </ac:spMkLst>
        </pc:spChg>
        <pc:picChg chg="del">
          <ac:chgData name="Jhungyoon Bae" userId="71cf36ca7f924fe0" providerId="LiveId" clId="{6BE02825-677A-4EBF-9B77-D03AA154F1E8}" dt="2025-09-25T21:54:01.603" v="1035" actId="478"/>
          <ac:picMkLst>
            <pc:docMk/>
            <pc:sldMk cId="0" sldId="271"/>
            <ac:picMk id="4" creationId="{DCF11CED-C2E2-B926-FA63-3DE6F073B967}"/>
          </ac:picMkLst>
        </pc:picChg>
        <pc:picChg chg="add mod">
          <ac:chgData name="Jhungyoon Bae" userId="71cf36ca7f924fe0" providerId="LiveId" clId="{6BE02825-677A-4EBF-9B77-D03AA154F1E8}" dt="2025-09-25T21:54:15.847" v="1039" actId="1076"/>
          <ac:picMkLst>
            <pc:docMk/>
            <pc:sldMk cId="0" sldId="271"/>
            <ac:picMk id="8" creationId="{17FC4C49-CB19-AE77-5406-4ED6251DE57F}"/>
          </ac:picMkLst>
        </pc:picChg>
      </pc:sldChg>
      <pc:sldChg chg="modSp mod">
        <pc:chgData name="Jhungyoon Bae" userId="71cf36ca7f924fe0" providerId="LiveId" clId="{6BE02825-677A-4EBF-9B77-D03AA154F1E8}" dt="2025-09-25T22:37:27.619" v="2072" actId="20577"/>
        <pc:sldMkLst>
          <pc:docMk/>
          <pc:sldMk cId="0" sldId="275"/>
        </pc:sldMkLst>
        <pc:spChg chg="mod">
          <ac:chgData name="Jhungyoon Bae" userId="71cf36ca7f924fe0" providerId="LiveId" clId="{6BE02825-677A-4EBF-9B77-D03AA154F1E8}" dt="2025-09-25T22:37:27.619" v="2072" actId="20577"/>
          <ac:spMkLst>
            <pc:docMk/>
            <pc:sldMk cId="0" sldId="275"/>
            <ac:spMk id="5" creationId="{365CBA16-6C9E-A10D-0EE3-B7F5EE409AEC}"/>
          </ac:spMkLst>
        </pc:spChg>
      </pc:sldChg>
      <pc:sldChg chg="modSp mod">
        <pc:chgData name="Jhungyoon Bae" userId="71cf36ca7f924fe0" providerId="LiveId" clId="{6BE02825-677A-4EBF-9B77-D03AA154F1E8}" dt="2025-09-25T22:37:32.557" v="2073" actId="20577"/>
        <pc:sldMkLst>
          <pc:docMk/>
          <pc:sldMk cId="0" sldId="276"/>
        </pc:sldMkLst>
        <pc:spChg chg="mod">
          <ac:chgData name="Jhungyoon Bae" userId="71cf36ca7f924fe0" providerId="LiveId" clId="{6BE02825-677A-4EBF-9B77-D03AA154F1E8}" dt="2025-09-25T22:37:32.557" v="2073" actId="20577"/>
          <ac:spMkLst>
            <pc:docMk/>
            <pc:sldMk cId="0" sldId="276"/>
            <ac:spMk id="7" creationId="{630E9717-A603-6328-17DC-0526C062A70B}"/>
          </ac:spMkLst>
        </pc:spChg>
      </pc:sldChg>
      <pc:sldChg chg="modSp mod">
        <pc:chgData name="Jhungyoon Bae" userId="71cf36ca7f924fe0" providerId="LiveId" clId="{6BE02825-677A-4EBF-9B77-D03AA154F1E8}" dt="2025-09-25T22:37:22.296" v="2071" actId="20577"/>
        <pc:sldMkLst>
          <pc:docMk/>
          <pc:sldMk cId="2516648997" sldId="283"/>
        </pc:sldMkLst>
        <pc:spChg chg="mod">
          <ac:chgData name="Jhungyoon Bae" userId="71cf36ca7f924fe0" providerId="LiveId" clId="{6BE02825-677A-4EBF-9B77-D03AA154F1E8}" dt="2025-09-25T21:40:38.471" v="409" actId="14100"/>
          <ac:spMkLst>
            <pc:docMk/>
            <pc:sldMk cId="2516648997" sldId="283"/>
            <ac:spMk id="15" creationId="{00000000-0000-0000-0000-000000000000}"/>
          </ac:spMkLst>
        </pc:spChg>
        <pc:spChg chg="mod">
          <ac:chgData name="Jhungyoon Bae" userId="71cf36ca7f924fe0" providerId="LiveId" clId="{6BE02825-677A-4EBF-9B77-D03AA154F1E8}" dt="2025-09-25T22:37:22.296" v="2071" actId="20577"/>
          <ac:spMkLst>
            <pc:docMk/>
            <pc:sldMk cId="2516648997" sldId="283"/>
            <ac:spMk id="19" creationId="{781515B7-8EB6-0EAF-D5C0-3308B8C38CE4}"/>
          </ac:spMkLst>
        </pc:spChg>
      </pc:sldChg>
      <pc:sldChg chg="delSp modSp mod">
        <pc:chgData name="Jhungyoon Bae" userId="71cf36ca7f924fe0" providerId="LiveId" clId="{6BE02825-677A-4EBF-9B77-D03AA154F1E8}" dt="2025-09-25T22:15:08.040" v="1283" actId="1036"/>
        <pc:sldMkLst>
          <pc:docMk/>
          <pc:sldMk cId="0" sldId="288"/>
        </pc:sldMkLst>
        <pc:spChg chg="mod">
          <ac:chgData name="Jhungyoon Bae" userId="71cf36ca7f924fe0" providerId="LiveId" clId="{6BE02825-677A-4EBF-9B77-D03AA154F1E8}" dt="2025-09-25T22:15:08.040" v="1283" actId="1036"/>
          <ac:spMkLst>
            <pc:docMk/>
            <pc:sldMk cId="0" sldId="288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25T22:15:08.040" v="1283" actId="1036"/>
          <ac:spMkLst>
            <pc:docMk/>
            <pc:sldMk cId="0" sldId="288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25T22:15:08.040" v="1283" actId="1036"/>
          <ac:spMkLst>
            <pc:docMk/>
            <pc:sldMk cId="0" sldId="288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25T22:15:08.040" v="1283" actId="1036"/>
          <ac:spMkLst>
            <pc:docMk/>
            <pc:sldMk cId="0" sldId="288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25T22:15:08.040" v="1283" actId="1036"/>
          <ac:spMkLst>
            <pc:docMk/>
            <pc:sldMk cId="0" sldId="288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25T22:15:08.040" v="1283" actId="1036"/>
          <ac:spMkLst>
            <pc:docMk/>
            <pc:sldMk cId="0" sldId="288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25T22:15:08.040" v="1283" actId="1036"/>
          <ac:spMkLst>
            <pc:docMk/>
            <pc:sldMk cId="0" sldId="288"/>
            <ac:spMk id="13" creationId="{00000000-0000-0000-0000-000000000000}"/>
          </ac:spMkLst>
        </pc:spChg>
        <pc:picChg chg="mod">
          <ac:chgData name="Jhungyoon Bae" userId="71cf36ca7f924fe0" providerId="LiveId" clId="{6BE02825-677A-4EBF-9B77-D03AA154F1E8}" dt="2025-09-25T22:15:08.040" v="1283" actId="1036"/>
          <ac:picMkLst>
            <pc:docMk/>
            <pc:sldMk cId="0" sldId="288"/>
            <ac:picMk id="3" creationId="{00000000-0000-0000-0000-000000000000}"/>
          </ac:picMkLst>
        </pc:picChg>
        <pc:picChg chg="mod">
          <ac:chgData name="Jhungyoon Bae" userId="71cf36ca7f924fe0" providerId="LiveId" clId="{6BE02825-677A-4EBF-9B77-D03AA154F1E8}" dt="2025-09-25T22:15:08.040" v="1283" actId="1036"/>
          <ac:picMkLst>
            <pc:docMk/>
            <pc:sldMk cId="0" sldId="288"/>
            <ac:picMk id="6" creationId="{00000000-0000-0000-0000-000000000000}"/>
          </ac:picMkLst>
        </pc:picChg>
        <pc:picChg chg="mod">
          <ac:chgData name="Jhungyoon Bae" userId="71cf36ca7f924fe0" providerId="LiveId" clId="{6BE02825-677A-4EBF-9B77-D03AA154F1E8}" dt="2025-09-25T22:15:08.040" v="1283" actId="1036"/>
          <ac:picMkLst>
            <pc:docMk/>
            <pc:sldMk cId="0" sldId="288"/>
            <ac:picMk id="8" creationId="{00000000-0000-0000-0000-000000000000}"/>
          </ac:picMkLst>
        </pc:picChg>
        <pc:picChg chg="del">
          <ac:chgData name="Jhungyoon Bae" userId="71cf36ca7f924fe0" providerId="LiveId" clId="{6BE02825-677A-4EBF-9B77-D03AA154F1E8}" dt="2025-09-25T22:14:27.772" v="1222" actId="478"/>
          <ac:picMkLst>
            <pc:docMk/>
            <pc:sldMk cId="0" sldId="288"/>
            <ac:picMk id="10" creationId="{00000000-0000-0000-0000-000000000000}"/>
          </ac:picMkLst>
        </pc:picChg>
      </pc:sldChg>
      <pc:sldChg chg="modSp mod">
        <pc:chgData name="Jhungyoon Bae" userId="71cf36ca7f924fe0" providerId="LiveId" clId="{6BE02825-677A-4EBF-9B77-D03AA154F1E8}" dt="2025-09-25T22:18:50.213" v="1640" actId="20577"/>
        <pc:sldMkLst>
          <pc:docMk/>
          <pc:sldMk cId="0" sldId="291"/>
        </pc:sldMkLst>
        <pc:spChg chg="mod">
          <ac:chgData name="Jhungyoon Bae" userId="71cf36ca7f924fe0" providerId="LiveId" clId="{6BE02825-677A-4EBF-9B77-D03AA154F1E8}" dt="2025-09-25T22:18:50.213" v="1640" actId="20577"/>
          <ac:spMkLst>
            <pc:docMk/>
            <pc:sldMk cId="0" sldId="291"/>
            <ac:spMk id="6" creationId="{6933A572-C12A-EEF4-34F9-153876CBE483}"/>
          </ac:spMkLst>
        </pc:spChg>
      </pc:sldChg>
      <pc:sldChg chg="modSp mod">
        <pc:chgData name="Jhungyoon Bae" userId="71cf36ca7f924fe0" providerId="LiveId" clId="{6BE02825-677A-4EBF-9B77-D03AA154F1E8}" dt="2025-09-25T22:18:55.650" v="1641" actId="20577"/>
        <pc:sldMkLst>
          <pc:docMk/>
          <pc:sldMk cId="0" sldId="292"/>
        </pc:sldMkLst>
        <pc:spChg chg="mod">
          <ac:chgData name="Jhungyoon Bae" userId="71cf36ca7f924fe0" providerId="LiveId" clId="{6BE02825-677A-4EBF-9B77-D03AA154F1E8}" dt="2025-09-25T22:18:55.650" v="1641" actId="20577"/>
          <ac:spMkLst>
            <pc:docMk/>
            <pc:sldMk cId="0" sldId="292"/>
            <ac:spMk id="5" creationId="{B5F234CB-566F-FE6F-5C35-5C0CE2914555}"/>
          </ac:spMkLst>
        </pc:spChg>
      </pc:sldChg>
      <pc:sldChg chg="addSp delSp modSp mod">
        <pc:chgData name="Jhungyoon Bae" userId="71cf36ca7f924fe0" providerId="LiveId" clId="{6BE02825-677A-4EBF-9B77-D03AA154F1E8}" dt="2025-09-25T22:19:04.465" v="1642" actId="20577"/>
        <pc:sldMkLst>
          <pc:docMk/>
          <pc:sldMk cId="0" sldId="293"/>
        </pc:sldMkLst>
        <pc:spChg chg="mod">
          <ac:chgData name="Jhungyoon Bae" userId="71cf36ca7f924fe0" providerId="LiveId" clId="{6BE02825-677A-4EBF-9B77-D03AA154F1E8}" dt="2025-09-25T21:20:03.437" v="14" actId="1076"/>
          <ac:spMkLst>
            <pc:docMk/>
            <pc:sldMk cId="0" sldId="293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25T22:19:04.465" v="1642" actId="20577"/>
          <ac:spMkLst>
            <pc:docMk/>
            <pc:sldMk cId="0" sldId="293"/>
            <ac:spMk id="4" creationId="{8B610DF3-BF87-D0BE-6AC5-EFB1F41EBEAE}"/>
          </ac:spMkLst>
        </pc:spChg>
        <pc:spChg chg="del mod">
          <ac:chgData name="Jhungyoon Bae" userId="71cf36ca7f924fe0" providerId="LiveId" clId="{6BE02825-677A-4EBF-9B77-D03AA154F1E8}" dt="2025-09-25T21:19:54.837" v="12" actId="478"/>
          <ac:spMkLst>
            <pc:docMk/>
            <pc:sldMk cId="0" sldId="293"/>
            <ac:spMk id="10" creationId="{AC729019-0704-7B08-E1DB-133A2C384995}"/>
          </ac:spMkLst>
        </pc:spChg>
        <pc:spChg chg="add mod">
          <ac:chgData name="Jhungyoon Bae" userId="71cf36ca7f924fe0" providerId="LiveId" clId="{6BE02825-677A-4EBF-9B77-D03AA154F1E8}" dt="2025-09-25T21:19:49.771" v="10"/>
          <ac:spMkLst>
            <pc:docMk/>
            <pc:sldMk cId="0" sldId="293"/>
            <ac:spMk id="13" creationId="{68EA68EB-02D3-F3E6-0AA8-47FF51AB67DF}"/>
          </ac:spMkLst>
        </pc:spChg>
        <pc:picChg chg="mod">
          <ac:chgData name="Jhungyoon Bae" userId="71cf36ca7f924fe0" providerId="LiveId" clId="{6BE02825-677A-4EBF-9B77-D03AA154F1E8}" dt="2025-09-25T21:20:33.819" v="23" actId="1076"/>
          <ac:picMkLst>
            <pc:docMk/>
            <pc:sldMk cId="0" sldId="293"/>
            <ac:picMk id="7" creationId="{A18C6F9A-B8F8-511E-637C-A9D2067EC10D}"/>
          </ac:picMkLst>
        </pc:picChg>
        <pc:picChg chg="del">
          <ac:chgData name="Jhungyoon Bae" userId="71cf36ca7f924fe0" providerId="LiveId" clId="{6BE02825-677A-4EBF-9B77-D03AA154F1E8}" dt="2025-09-25T21:19:19.160" v="2" actId="478"/>
          <ac:picMkLst>
            <pc:docMk/>
            <pc:sldMk cId="0" sldId="293"/>
            <ac:picMk id="9" creationId="{E2FE5C9E-4855-058D-8799-D9B547597358}"/>
          </ac:picMkLst>
        </pc:picChg>
        <pc:picChg chg="add mod">
          <ac:chgData name="Jhungyoon Bae" userId="71cf36ca7f924fe0" providerId="LiveId" clId="{6BE02825-677A-4EBF-9B77-D03AA154F1E8}" dt="2025-09-25T21:19:40.772" v="7" actId="1076"/>
          <ac:picMkLst>
            <pc:docMk/>
            <pc:sldMk cId="0" sldId="293"/>
            <ac:picMk id="12" creationId="{95B1AFAB-3B7C-D06C-094E-4C044711999F}"/>
          </ac:picMkLst>
        </pc:picChg>
        <pc:picChg chg="add del mod">
          <ac:chgData name="Jhungyoon Bae" userId="71cf36ca7f924fe0" providerId="LiveId" clId="{6BE02825-677A-4EBF-9B77-D03AA154F1E8}" dt="2025-09-25T21:20:20.428" v="18" actId="478"/>
          <ac:picMkLst>
            <pc:docMk/>
            <pc:sldMk cId="0" sldId="293"/>
            <ac:picMk id="14" creationId="{D6824FD0-6A36-E879-A67D-F6D8A7708693}"/>
          </ac:picMkLst>
        </pc:picChg>
        <pc:picChg chg="add mod">
          <ac:chgData name="Jhungyoon Bae" userId="71cf36ca7f924fe0" providerId="LiveId" clId="{6BE02825-677A-4EBF-9B77-D03AA154F1E8}" dt="2025-09-25T21:20:37.598" v="24" actId="1076"/>
          <ac:picMkLst>
            <pc:docMk/>
            <pc:sldMk cId="0" sldId="293"/>
            <ac:picMk id="15" creationId="{7EE4BB73-BCD1-2113-2983-951D95C6E9A4}"/>
          </ac:picMkLst>
        </pc:picChg>
      </pc:sldChg>
      <pc:sldChg chg="addSp delSp modSp mod">
        <pc:chgData name="Jhungyoon Bae" userId="71cf36ca7f924fe0" providerId="LiveId" clId="{6BE02825-677A-4EBF-9B77-D03AA154F1E8}" dt="2025-09-25T22:20:47.584" v="1737" actId="20577"/>
        <pc:sldMkLst>
          <pc:docMk/>
          <pc:sldMk cId="0" sldId="294"/>
        </pc:sldMkLst>
        <pc:spChg chg="mod">
          <ac:chgData name="Jhungyoon Bae" userId="71cf36ca7f924fe0" providerId="LiveId" clId="{6BE02825-677A-4EBF-9B77-D03AA154F1E8}" dt="2025-09-25T22:20:47.584" v="1737" actId="20577"/>
          <ac:spMkLst>
            <pc:docMk/>
            <pc:sldMk cId="0" sldId="294"/>
            <ac:spMk id="3" creationId="{F898097B-87DB-0473-62C0-4AB267597DF4}"/>
          </ac:spMkLst>
        </pc:spChg>
        <pc:spChg chg="mod">
          <ac:chgData name="Jhungyoon Bae" userId="71cf36ca7f924fe0" providerId="LiveId" clId="{6BE02825-677A-4EBF-9B77-D03AA154F1E8}" dt="2025-09-25T21:36:44.308" v="360" actId="1076"/>
          <ac:spMkLst>
            <pc:docMk/>
            <pc:sldMk cId="0" sldId="294"/>
            <ac:spMk id="14" creationId="{9559D3F8-02E1-F5BF-B827-0B72A12780BA}"/>
          </ac:spMkLst>
        </pc:spChg>
        <pc:spChg chg="mod">
          <ac:chgData name="Jhungyoon Bae" userId="71cf36ca7f924fe0" providerId="LiveId" clId="{6BE02825-677A-4EBF-9B77-D03AA154F1E8}" dt="2025-09-25T21:36:55.723" v="390" actId="1036"/>
          <ac:spMkLst>
            <pc:docMk/>
            <pc:sldMk cId="0" sldId="294"/>
            <ac:spMk id="16" creationId="{769FAD59-404A-A0A3-44B4-FAA21ADC88AF}"/>
          </ac:spMkLst>
        </pc:spChg>
        <pc:spChg chg="mod">
          <ac:chgData name="Jhungyoon Bae" userId="71cf36ca7f924fe0" providerId="LiveId" clId="{6BE02825-677A-4EBF-9B77-D03AA154F1E8}" dt="2025-09-25T21:38:41.749" v="400"/>
          <ac:spMkLst>
            <pc:docMk/>
            <pc:sldMk cId="0" sldId="294"/>
            <ac:spMk id="18" creationId="{465D3103-287E-FD99-2870-83704FFC69FC}"/>
          </ac:spMkLst>
        </pc:spChg>
        <pc:spChg chg="mod">
          <ac:chgData name="Jhungyoon Bae" userId="71cf36ca7f924fe0" providerId="LiveId" clId="{6BE02825-677A-4EBF-9B77-D03AA154F1E8}" dt="2025-09-25T21:36:55.723" v="390" actId="1036"/>
          <ac:spMkLst>
            <pc:docMk/>
            <pc:sldMk cId="0" sldId="294"/>
            <ac:spMk id="20" creationId="{8C6B8BFF-E46A-EF0A-C1C6-F034592AB78A}"/>
          </ac:spMkLst>
        </pc:spChg>
        <pc:spChg chg="mod">
          <ac:chgData name="Jhungyoon Bae" userId="71cf36ca7f924fe0" providerId="LiveId" clId="{6BE02825-677A-4EBF-9B77-D03AA154F1E8}" dt="2025-09-25T21:36:55.723" v="390" actId="1036"/>
          <ac:spMkLst>
            <pc:docMk/>
            <pc:sldMk cId="0" sldId="294"/>
            <ac:spMk id="22" creationId="{BA8717A2-7F76-6680-D6E3-EE8C521A3529}"/>
          </ac:spMkLst>
        </pc:spChg>
        <pc:spChg chg="add del mod">
          <ac:chgData name="Jhungyoon Bae" userId="71cf36ca7f924fe0" providerId="LiveId" clId="{6BE02825-677A-4EBF-9B77-D03AA154F1E8}" dt="2025-09-25T22:20:43.747" v="1735" actId="478"/>
          <ac:spMkLst>
            <pc:docMk/>
            <pc:sldMk cId="0" sldId="294"/>
            <ac:spMk id="25" creationId="{F8BD59CC-B165-BF19-C5B2-1F30833AF32E}"/>
          </ac:spMkLst>
        </pc:spChg>
        <pc:picChg chg="del">
          <ac:chgData name="Jhungyoon Bae" userId="71cf36ca7f924fe0" providerId="LiveId" clId="{6BE02825-677A-4EBF-9B77-D03AA154F1E8}" dt="2025-09-25T21:35:18.436" v="331" actId="478"/>
          <ac:picMkLst>
            <pc:docMk/>
            <pc:sldMk cId="0" sldId="294"/>
            <ac:picMk id="8" creationId="{01DA8732-43FA-F875-F8A8-1CD267F668A0}"/>
          </ac:picMkLst>
        </pc:picChg>
        <pc:picChg chg="del mod">
          <ac:chgData name="Jhungyoon Bae" userId="71cf36ca7f924fe0" providerId="LiveId" clId="{6BE02825-677A-4EBF-9B77-D03AA154F1E8}" dt="2025-09-25T21:36:04.307" v="352" actId="478"/>
          <ac:picMkLst>
            <pc:docMk/>
            <pc:sldMk cId="0" sldId="294"/>
            <ac:picMk id="11" creationId="{7A940A1F-8646-6B9F-5624-20510888B291}"/>
          </ac:picMkLst>
        </pc:picChg>
        <pc:picChg chg="add del mod ord">
          <ac:chgData name="Jhungyoon Bae" userId="71cf36ca7f924fe0" providerId="LiveId" clId="{6BE02825-677A-4EBF-9B77-D03AA154F1E8}" dt="2025-09-25T21:38:17.911" v="391" actId="478"/>
          <ac:picMkLst>
            <pc:docMk/>
            <pc:sldMk cId="0" sldId="294"/>
            <ac:picMk id="17" creationId="{55703EF4-83D5-8FFE-48B4-D6374161EDB7}"/>
          </ac:picMkLst>
        </pc:picChg>
        <pc:picChg chg="add del mod">
          <ac:chgData name="Jhungyoon Bae" userId="71cf36ca7f924fe0" providerId="LiveId" clId="{6BE02825-677A-4EBF-9B77-D03AA154F1E8}" dt="2025-09-25T21:38:29.846" v="397" actId="478"/>
          <ac:picMkLst>
            <pc:docMk/>
            <pc:sldMk cId="0" sldId="294"/>
            <ac:picMk id="19" creationId="{19C9A111-2E62-8610-C2FB-52749CD51189}"/>
          </ac:picMkLst>
        </pc:picChg>
        <pc:picChg chg="add mod">
          <ac:chgData name="Jhungyoon Bae" userId="71cf36ca7f924fe0" providerId="LiveId" clId="{6BE02825-677A-4EBF-9B77-D03AA154F1E8}" dt="2025-09-25T21:38:35.635" v="398" actId="1076"/>
          <ac:picMkLst>
            <pc:docMk/>
            <pc:sldMk cId="0" sldId="294"/>
            <ac:picMk id="23" creationId="{C923EE60-AEAB-ACF1-E5D6-C397AA4D84DC}"/>
          </ac:picMkLst>
        </pc:picChg>
        <pc:picChg chg="del mod">
          <ac:chgData name="Jhungyoon Bae" userId="71cf36ca7f924fe0" providerId="LiveId" clId="{6BE02825-677A-4EBF-9B77-D03AA154F1E8}" dt="2025-09-25T21:38:25.903" v="395" actId="478"/>
          <ac:picMkLst>
            <pc:docMk/>
            <pc:sldMk cId="0" sldId="294"/>
            <ac:picMk id="24" creationId="{8B9C550A-C34E-E055-B11A-A5C44FC67FEA}"/>
          </ac:picMkLst>
        </pc:picChg>
      </pc:sldChg>
      <pc:sldChg chg="addSp delSp modSp mod ord">
        <pc:chgData name="Jhungyoon Bae" userId="71cf36ca7f924fe0" providerId="LiveId" clId="{6BE02825-677A-4EBF-9B77-D03AA154F1E8}" dt="2025-09-25T22:37:16.803" v="2070" actId="20577"/>
        <pc:sldMkLst>
          <pc:docMk/>
          <pc:sldMk cId="0" sldId="296"/>
        </pc:sldMkLst>
        <pc:spChg chg="del mod">
          <ac:chgData name="Jhungyoon Bae" userId="71cf36ca7f924fe0" providerId="LiveId" clId="{6BE02825-677A-4EBF-9B77-D03AA154F1E8}" dt="2025-09-25T21:40:16.540" v="404" actId="478"/>
          <ac:spMkLst>
            <pc:docMk/>
            <pc:sldMk cId="0" sldId="296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25T22:37:16.803" v="2070" actId="20577"/>
          <ac:spMkLst>
            <pc:docMk/>
            <pc:sldMk cId="0" sldId="296"/>
            <ac:spMk id="7" creationId="{B1D63613-924E-D1C1-7B77-671F43C29C7B}"/>
          </ac:spMkLst>
        </pc:spChg>
        <pc:spChg chg="add mod">
          <ac:chgData name="Jhungyoon Bae" userId="71cf36ca7f924fe0" providerId="LiveId" clId="{6BE02825-677A-4EBF-9B77-D03AA154F1E8}" dt="2025-09-25T21:40:07.659" v="402" actId="1076"/>
          <ac:spMkLst>
            <pc:docMk/>
            <pc:sldMk cId="0" sldId="296"/>
            <ac:spMk id="10" creationId="{8D20BF58-3400-11F9-B026-4C7618A6063B}"/>
          </ac:spMkLst>
        </pc:spChg>
        <pc:spChg chg="add mod">
          <ac:chgData name="Jhungyoon Bae" userId="71cf36ca7f924fe0" providerId="LiveId" clId="{6BE02825-677A-4EBF-9B77-D03AA154F1E8}" dt="2025-09-25T21:40:07.659" v="402" actId="1076"/>
          <ac:spMkLst>
            <pc:docMk/>
            <pc:sldMk cId="0" sldId="296"/>
            <ac:spMk id="11" creationId="{716126B4-91C6-8F9D-740C-86C100B04114}"/>
          </ac:spMkLst>
        </pc:spChg>
        <pc:spChg chg="add mod">
          <ac:chgData name="Jhungyoon Bae" userId="71cf36ca7f924fe0" providerId="LiveId" clId="{6BE02825-677A-4EBF-9B77-D03AA154F1E8}" dt="2025-09-25T21:40:19.676" v="406"/>
          <ac:spMkLst>
            <pc:docMk/>
            <pc:sldMk cId="0" sldId="296"/>
            <ac:spMk id="12" creationId="{AFD8DBE5-973A-2AFF-8B59-ABC81190C011}"/>
          </ac:spMkLst>
        </pc:spChg>
        <pc:spChg chg="add mod">
          <ac:chgData name="Jhungyoon Bae" userId="71cf36ca7f924fe0" providerId="LiveId" clId="{6BE02825-677A-4EBF-9B77-D03AA154F1E8}" dt="2025-09-25T21:40:23.259" v="408" actId="113"/>
          <ac:spMkLst>
            <pc:docMk/>
            <pc:sldMk cId="0" sldId="296"/>
            <ac:spMk id="13" creationId="{B496467E-EF7C-69FE-081F-77554E93588D}"/>
          </ac:spMkLst>
        </pc:spChg>
        <pc:spChg chg="add mod">
          <ac:chgData name="Jhungyoon Bae" userId="71cf36ca7f924fe0" providerId="LiveId" clId="{6BE02825-677A-4EBF-9B77-D03AA154F1E8}" dt="2025-09-25T21:40:23.259" v="408" actId="113"/>
          <ac:spMkLst>
            <pc:docMk/>
            <pc:sldMk cId="0" sldId="296"/>
            <ac:spMk id="14" creationId="{5692E70A-DBFB-865A-21D2-22FFFA9DA21C}"/>
          </ac:spMkLst>
        </pc:spChg>
      </pc:sldChg>
      <pc:sldChg chg="addSp delSp modSp mod">
        <pc:chgData name="Jhungyoon Bae" userId="71cf36ca7f924fe0" providerId="LiveId" clId="{6BE02825-677A-4EBF-9B77-D03AA154F1E8}" dt="2025-09-25T22:20:15.711" v="1731" actId="1036"/>
        <pc:sldMkLst>
          <pc:docMk/>
          <pc:sldMk cId="2494706608" sldId="297"/>
        </pc:sldMkLst>
        <pc:spChg chg="mod">
          <ac:chgData name="Jhungyoon Bae" userId="71cf36ca7f924fe0" providerId="LiveId" clId="{6BE02825-677A-4EBF-9B77-D03AA154F1E8}" dt="2025-09-25T21:29:19.760" v="225" actId="1036"/>
          <ac:spMkLst>
            <pc:docMk/>
            <pc:sldMk cId="2494706608" sldId="297"/>
            <ac:spMk id="4" creationId="{EAB86447-A1E9-CB18-7822-CA850D341D3E}"/>
          </ac:spMkLst>
        </pc:spChg>
        <pc:spChg chg="mod">
          <ac:chgData name="Jhungyoon Bae" userId="71cf36ca7f924fe0" providerId="LiveId" clId="{6BE02825-677A-4EBF-9B77-D03AA154F1E8}" dt="2025-09-25T21:32:21.887" v="256" actId="1076"/>
          <ac:spMkLst>
            <pc:docMk/>
            <pc:sldMk cId="2494706608" sldId="297"/>
            <ac:spMk id="5" creationId="{A852E34D-837A-2550-E94B-BC66BFE8323D}"/>
          </ac:spMkLst>
        </pc:spChg>
        <pc:spChg chg="mod">
          <ac:chgData name="Jhungyoon Bae" userId="71cf36ca7f924fe0" providerId="LiveId" clId="{6BE02825-677A-4EBF-9B77-D03AA154F1E8}" dt="2025-09-25T21:32:21.887" v="256" actId="1076"/>
          <ac:spMkLst>
            <pc:docMk/>
            <pc:sldMk cId="2494706608" sldId="297"/>
            <ac:spMk id="6" creationId="{DDF3A585-4ABD-7805-BFD0-7734D18E1644}"/>
          </ac:spMkLst>
        </pc:spChg>
        <pc:spChg chg="mod">
          <ac:chgData name="Jhungyoon Bae" userId="71cf36ca7f924fe0" providerId="LiveId" clId="{6BE02825-677A-4EBF-9B77-D03AA154F1E8}" dt="2025-09-25T21:32:21.887" v="256" actId="1076"/>
          <ac:spMkLst>
            <pc:docMk/>
            <pc:sldMk cId="2494706608" sldId="297"/>
            <ac:spMk id="7" creationId="{E862291A-DADB-1059-970A-ED692301575B}"/>
          </ac:spMkLst>
        </pc:spChg>
        <pc:spChg chg="mod">
          <ac:chgData name="Jhungyoon Bae" userId="71cf36ca7f924fe0" providerId="LiveId" clId="{6BE02825-677A-4EBF-9B77-D03AA154F1E8}" dt="2025-09-25T22:20:15.711" v="1731" actId="1036"/>
          <ac:spMkLst>
            <pc:docMk/>
            <pc:sldMk cId="2494706608" sldId="297"/>
            <ac:spMk id="11" creationId="{E77C8234-CBFD-D45C-C92C-384DECEE06EE}"/>
          </ac:spMkLst>
        </pc:spChg>
        <pc:picChg chg="del">
          <ac:chgData name="Jhungyoon Bae" userId="71cf36ca7f924fe0" providerId="LiveId" clId="{6BE02825-677A-4EBF-9B77-D03AA154F1E8}" dt="2025-09-25T21:28:01.130" v="186" actId="478"/>
          <ac:picMkLst>
            <pc:docMk/>
            <pc:sldMk cId="2494706608" sldId="297"/>
            <ac:picMk id="8" creationId="{9A89F5F3-56C6-27F8-7E8F-E5CEBFE728C1}"/>
          </ac:picMkLst>
        </pc:picChg>
        <pc:picChg chg="mod">
          <ac:chgData name="Jhungyoon Bae" userId="71cf36ca7f924fe0" providerId="LiveId" clId="{6BE02825-677A-4EBF-9B77-D03AA154F1E8}" dt="2025-09-25T21:29:01.584" v="211" actId="1076"/>
          <ac:picMkLst>
            <pc:docMk/>
            <pc:sldMk cId="2494706608" sldId="297"/>
            <ac:picMk id="10" creationId="{A3788E00-E752-F18D-CD82-05D24692344C}"/>
          </ac:picMkLst>
        </pc:picChg>
        <pc:picChg chg="mod">
          <ac:chgData name="Jhungyoon Bae" userId="71cf36ca7f924fe0" providerId="LiveId" clId="{6BE02825-677A-4EBF-9B77-D03AA154F1E8}" dt="2025-09-25T21:29:04.560" v="212" actId="1076"/>
          <ac:picMkLst>
            <pc:docMk/>
            <pc:sldMk cId="2494706608" sldId="297"/>
            <ac:picMk id="13" creationId="{3E618A63-E123-94D0-84BE-1E270B6CE57D}"/>
          </ac:picMkLst>
        </pc:picChg>
        <pc:picChg chg="mod">
          <ac:chgData name="Jhungyoon Bae" userId="71cf36ca7f924fe0" providerId="LiveId" clId="{6BE02825-677A-4EBF-9B77-D03AA154F1E8}" dt="2025-09-25T21:28:46.959" v="206" actId="1076"/>
          <ac:picMkLst>
            <pc:docMk/>
            <pc:sldMk cId="2494706608" sldId="297"/>
            <ac:picMk id="14" creationId="{D73AC7BA-C805-3D6B-F079-7481F327F5BE}"/>
          </ac:picMkLst>
        </pc:picChg>
        <pc:picChg chg="del">
          <ac:chgData name="Jhungyoon Bae" userId="71cf36ca7f924fe0" providerId="LiveId" clId="{6BE02825-677A-4EBF-9B77-D03AA154F1E8}" dt="2025-09-25T21:28:30.011" v="200" actId="478"/>
          <ac:picMkLst>
            <pc:docMk/>
            <pc:sldMk cId="2494706608" sldId="297"/>
            <ac:picMk id="15" creationId="{7E30C2B6-4DE2-731A-AC3C-2D409823F1C2}"/>
          </ac:picMkLst>
        </pc:picChg>
        <pc:picChg chg="add mod ord">
          <ac:chgData name="Jhungyoon Bae" userId="71cf36ca7f924fe0" providerId="LiveId" clId="{6BE02825-677A-4EBF-9B77-D03AA154F1E8}" dt="2025-09-25T21:28:51.460" v="207" actId="14100"/>
          <ac:picMkLst>
            <pc:docMk/>
            <pc:sldMk cId="2494706608" sldId="297"/>
            <ac:picMk id="18" creationId="{48C304F9-E198-7B77-99E9-49848B757101}"/>
          </ac:picMkLst>
        </pc:picChg>
        <pc:picChg chg="add mod">
          <ac:chgData name="Jhungyoon Bae" userId="71cf36ca7f924fe0" providerId="LiveId" clId="{6BE02825-677A-4EBF-9B77-D03AA154F1E8}" dt="2025-09-25T21:28:43.938" v="205" actId="14100"/>
          <ac:picMkLst>
            <pc:docMk/>
            <pc:sldMk cId="2494706608" sldId="297"/>
            <ac:picMk id="19" creationId="{0DF14310-37F2-848D-BA5A-7F9EE0412BEA}"/>
          </ac:picMkLst>
        </pc:picChg>
      </pc:sldChg>
      <pc:sldChg chg="delSp add del mod">
        <pc:chgData name="Jhungyoon Bae" userId="71cf36ca7f924fe0" providerId="LiveId" clId="{6BE02825-677A-4EBF-9B77-D03AA154F1E8}" dt="2025-09-25T21:23:16.007" v="47" actId="47"/>
        <pc:sldMkLst>
          <pc:docMk/>
          <pc:sldMk cId="1534991607" sldId="302"/>
        </pc:sldMkLst>
        <pc:picChg chg="del">
          <ac:chgData name="Jhungyoon Bae" userId="71cf36ca7f924fe0" providerId="LiveId" clId="{6BE02825-677A-4EBF-9B77-D03AA154F1E8}" dt="2025-09-25T21:20:49.644" v="25" actId="478"/>
          <ac:picMkLst>
            <pc:docMk/>
            <pc:sldMk cId="1534991607" sldId="302"/>
            <ac:picMk id="12" creationId="{1DA8675F-78C9-FEAB-76AD-8FFCA88D2DB9}"/>
          </ac:picMkLst>
        </pc:picChg>
      </pc:sldChg>
      <pc:sldChg chg="addSp delSp modSp add mod">
        <pc:chgData name="Jhungyoon Bae" userId="71cf36ca7f924fe0" providerId="LiveId" clId="{6BE02825-677A-4EBF-9B77-D03AA154F1E8}" dt="2025-09-25T22:19:15.095" v="1644" actId="20577"/>
        <pc:sldMkLst>
          <pc:docMk/>
          <pc:sldMk cId="1871932565" sldId="303"/>
        </pc:sldMkLst>
        <pc:spChg chg="mod">
          <ac:chgData name="Jhungyoon Bae" userId="71cf36ca7f924fe0" providerId="LiveId" clId="{6BE02825-677A-4EBF-9B77-D03AA154F1E8}" dt="2025-09-25T21:21:09.255" v="31" actId="1076"/>
          <ac:spMkLst>
            <pc:docMk/>
            <pc:sldMk cId="1871932565" sldId="303"/>
            <ac:spMk id="3" creationId="{21D8D62B-9FC0-641C-919D-D08FC78A25AC}"/>
          </ac:spMkLst>
        </pc:spChg>
        <pc:spChg chg="mod">
          <ac:chgData name="Jhungyoon Bae" userId="71cf36ca7f924fe0" providerId="LiveId" clId="{6BE02825-677A-4EBF-9B77-D03AA154F1E8}" dt="2025-09-25T22:19:15.095" v="1644" actId="20577"/>
          <ac:spMkLst>
            <pc:docMk/>
            <pc:sldMk cId="1871932565" sldId="303"/>
            <ac:spMk id="4" creationId="{6DAADC4A-18D7-0C55-2242-CBF407A0B234}"/>
          </ac:spMkLst>
        </pc:spChg>
        <pc:picChg chg="add mod">
          <ac:chgData name="Jhungyoon Bae" userId="71cf36ca7f924fe0" providerId="LiveId" clId="{6BE02825-677A-4EBF-9B77-D03AA154F1E8}" dt="2025-09-25T21:23:03.077" v="45" actId="14100"/>
          <ac:picMkLst>
            <pc:docMk/>
            <pc:sldMk cId="1871932565" sldId="303"/>
            <ac:picMk id="2" creationId="{EEA7EB5F-6ABF-5C53-B222-CAFEAB2502A3}"/>
          </ac:picMkLst>
        </pc:picChg>
        <pc:picChg chg="add mod ord">
          <ac:chgData name="Jhungyoon Bae" userId="71cf36ca7f924fe0" providerId="LiveId" clId="{6BE02825-677A-4EBF-9B77-D03AA154F1E8}" dt="2025-09-25T21:22:53.823" v="43" actId="1076"/>
          <ac:picMkLst>
            <pc:docMk/>
            <pc:sldMk cId="1871932565" sldId="303"/>
            <ac:picMk id="6" creationId="{D7EFBB0E-29ED-AF0C-1E0E-E5B3C521D675}"/>
          </ac:picMkLst>
        </pc:picChg>
        <pc:picChg chg="del">
          <ac:chgData name="Jhungyoon Bae" userId="71cf36ca7f924fe0" providerId="LiveId" clId="{6BE02825-677A-4EBF-9B77-D03AA154F1E8}" dt="2025-09-25T21:20:54.280" v="26" actId="478"/>
          <ac:picMkLst>
            <pc:docMk/>
            <pc:sldMk cId="1871932565" sldId="303"/>
            <ac:picMk id="7" creationId="{5DE1D962-921C-8AE6-1AA5-02C0D3DCF4A2}"/>
          </ac:picMkLst>
        </pc:picChg>
        <pc:picChg chg="add mod">
          <ac:chgData name="Jhungyoon Bae" userId="71cf36ca7f924fe0" providerId="LiveId" clId="{6BE02825-677A-4EBF-9B77-D03AA154F1E8}" dt="2025-09-25T21:23:06.530" v="46" actId="1076"/>
          <ac:picMkLst>
            <pc:docMk/>
            <pc:sldMk cId="1871932565" sldId="303"/>
            <ac:picMk id="8" creationId="{9696D817-73A5-BA84-5B77-57E0F53CA1FE}"/>
          </ac:picMkLst>
        </pc:picChg>
        <pc:picChg chg="add del">
          <ac:chgData name="Jhungyoon Bae" userId="71cf36ca7f924fe0" providerId="LiveId" clId="{6BE02825-677A-4EBF-9B77-D03AA154F1E8}" dt="2025-09-25T22:19:11.575" v="1643" actId="478"/>
          <ac:picMkLst>
            <pc:docMk/>
            <pc:sldMk cId="1871932565" sldId="303"/>
            <ac:picMk id="10" creationId="{98E9358D-4B65-1750-A7F6-665D5A4518D4}"/>
          </ac:picMkLst>
        </pc:picChg>
        <pc:picChg chg="del">
          <ac:chgData name="Jhungyoon Bae" userId="71cf36ca7f924fe0" providerId="LiveId" clId="{6BE02825-677A-4EBF-9B77-D03AA154F1E8}" dt="2025-09-25T21:20:55.973" v="27" actId="478"/>
          <ac:picMkLst>
            <pc:docMk/>
            <pc:sldMk cId="1871932565" sldId="303"/>
            <ac:picMk id="12" creationId="{7B656E1F-1F2A-3B6E-E6D7-32E157C29C5C}"/>
          </ac:picMkLst>
        </pc:picChg>
      </pc:sldChg>
      <pc:sldChg chg="add del">
        <pc:chgData name="Jhungyoon Bae" userId="71cf36ca7f924fe0" providerId="LiveId" clId="{6BE02825-677A-4EBF-9B77-D03AA154F1E8}" dt="2025-09-25T21:23:22.170" v="49" actId="47"/>
        <pc:sldMkLst>
          <pc:docMk/>
          <pc:sldMk cId="2040899874" sldId="304"/>
        </pc:sldMkLst>
      </pc:sldChg>
      <pc:sldChg chg="addSp delSp modSp add mod">
        <pc:chgData name="Jhungyoon Bae" userId="71cf36ca7f924fe0" providerId="LiveId" clId="{6BE02825-677A-4EBF-9B77-D03AA154F1E8}" dt="2025-09-25T22:20:38.449" v="1734" actId="20577"/>
        <pc:sldMkLst>
          <pc:docMk/>
          <pc:sldMk cId="3656042935" sldId="304"/>
        </pc:sldMkLst>
        <pc:spChg chg="mod">
          <ac:chgData name="Jhungyoon Bae" userId="71cf36ca7f924fe0" providerId="LiveId" clId="{6BE02825-677A-4EBF-9B77-D03AA154F1E8}" dt="2025-09-25T21:32:09.505" v="255" actId="1076"/>
          <ac:spMkLst>
            <pc:docMk/>
            <pc:sldMk cId="3656042935" sldId="304"/>
            <ac:spMk id="2" creationId="{38ADBFC7-27F0-D723-D7BA-01D078DA50A7}"/>
          </ac:spMkLst>
        </pc:spChg>
        <pc:spChg chg="mod">
          <ac:chgData name="Jhungyoon Bae" userId="71cf36ca7f924fe0" providerId="LiveId" clId="{6BE02825-677A-4EBF-9B77-D03AA154F1E8}" dt="2025-09-25T21:32:05.788" v="254" actId="1076"/>
          <ac:spMkLst>
            <pc:docMk/>
            <pc:sldMk cId="3656042935" sldId="304"/>
            <ac:spMk id="4" creationId="{39F44FD9-3393-1B8E-29D7-A5F0439479DA}"/>
          </ac:spMkLst>
        </pc:spChg>
        <pc:spChg chg="add del mod">
          <ac:chgData name="Jhungyoon Bae" userId="71cf36ca7f924fe0" providerId="LiveId" clId="{6BE02825-677A-4EBF-9B77-D03AA154F1E8}" dt="2025-09-25T21:32:05.788" v="254" actId="1076"/>
          <ac:spMkLst>
            <pc:docMk/>
            <pc:sldMk cId="3656042935" sldId="304"/>
            <ac:spMk id="5" creationId="{99D7C847-2F3B-1262-94F7-1B5EE6BA348D}"/>
          </ac:spMkLst>
        </pc:spChg>
        <pc:spChg chg="add del mod">
          <ac:chgData name="Jhungyoon Bae" userId="71cf36ca7f924fe0" providerId="LiveId" clId="{6BE02825-677A-4EBF-9B77-D03AA154F1E8}" dt="2025-09-25T21:32:05.788" v="254" actId="1076"/>
          <ac:spMkLst>
            <pc:docMk/>
            <pc:sldMk cId="3656042935" sldId="304"/>
            <ac:spMk id="6" creationId="{29DE20C6-0C39-411A-3503-6507AC04FD07}"/>
          </ac:spMkLst>
        </pc:spChg>
        <pc:spChg chg="mod">
          <ac:chgData name="Jhungyoon Bae" userId="71cf36ca7f924fe0" providerId="LiveId" clId="{6BE02825-677A-4EBF-9B77-D03AA154F1E8}" dt="2025-09-25T21:32:05.788" v="254" actId="1076"/>
          <ac:spMkLst>
            <pc:docMk/>
            <pc:sldMk cId="3656042935" sldId="304"/>
            <ac:spMk id="7" creationId="{8ED59C28-F3A3-B71B-DF11-7FAEAA280B2B}"/>
          </ac:spMkLst>
        </pc:spChg>
        <pc:spChg chg="add mod">
          <ac:chgData name="Jhungyoon Bae" userId="71cf36ca7f924fe0" providerId="LiveId" clId="{6BE02825-677A-4EBF-9B77-D03AA154F1E8}" dt="2025-09-25T22:20:38.449" v="1734" actId="20577"/>
          <ac:spMkLst>
            <pc:docMk/>
            <pc:sldMk cId="3656042935" sldId="304"/>
            <ac:spMk id="22" creationId="{AD593597-AA22-EE8E-F50A-E54C3F709087}"/>
          </ac:spMkLst>
        </pc:spChg>
        <pc:picChg chg="del">
          <ac:chgData name="Jhungyoon Bae" userId="71cf36ca7f924fe0" providerId="LiveId" clId="{6BE02825-677A-4EBF-9B77-D03AA154F1E8}" dt="2025-09-25T21:29:33.749" v="228" actId="478"/>
          <ac:picMkLst>
            <pc:docMk/>
            <pc:sldMk cId="3656042935" sldId="304"/>
            <ac:picMk id="8" creationId="{A127AFAB-24CC-8631-68E7-F577D7940CEE}"/>
          </ac:picMkLst>
        </pc:picChg>
        <pc:picChg chg="add mod">
          <ac:chgData name="Jhungyoon Bae" userId="71cf36ca7f924fe0" providerId="LiveId" clId="{6BE02825-677A-4EBF-9B77-D03AA154F1E8}" dt="2025-09-25T21:31:57.086" v="253" actId="14100"/>
          <ac:picMkLst>
            <pc:docMk/>
            <pc:sldMk cId="3656042935" sldId="304"/>
            <ac:picMk id="9" creationId="{E2F7AEC8-5101-F615-F065-67B934DCA45D}"/>
          </ac:picMkLst>
        </pc:picChg>
        <pc:picChg chg="del">
          <ac:chgData name="Jhungyoon Bae" userId="71cf36ca7f924fe0" providerId="LiveId" clId="{6BE02825-677A-4EBF-9B77-D03AA154F1E8}" dt="2025-09-25T21:29:32.783" v="226" actId="478"/>
          <ac:picMkLst>
            <pc:docMk/>
            <pc:sldMk cId="3656042935" sldId="304"/>
            <ac:picMk id="10" creationId="{72BD49DF-FBDD-25B8-FCAD-BF61FB5CA6E2}"/>
          </ac:picMkLst>
        </pc:picChg>
        <pc:picChg chg="del mod">
          <ac:chgData name="Jhungyoon Bae" userId="71cf36ca7f924fe0" providerId="LiveId" clId="{6BE02825-677A-4EBF-9B77-D03AA154F1E8}" dt="2025-09-25T21:31:52.817" v="251" actId="478"/>
          <ac:picMkLst>
            <pc:docMk/>
            <pc:sldMk cId="3656042935" sldId="304"/>
            <ac:picMk id="13" creationId="{EFBFFE73-AFEF-DF9A-23F5-D2C2093B4723}"/>
          </ac:picMkLst>
        </pc:picChg>
        <pc:picChg chg="del">
          <ac:chgData name="Jhungyoon Bae" userId="71cf36ca7f924fe0" providerId="LiveId" clId="{6BE02825-677A-4EBF-9B77-D03AA154F1E8}" dt="2025-09-25T21:29:33.228" v="227" actId="478"/>
          <ac:picMkLst>
            <pc:docMk/>
            <pc:sldMk cId="3656042935" sldId="304"/>
            <ac:picMk id="14" creationId="{4475ABFD-067D-5DA2-0AA1-9D0E2F67823A}"/>
          </ac:picMkLst>
        </pc:picChg>
        <pc:picChg chg="del mod">
          <ac:chgData name="Jhungyoon Bae" userId="71cf36ca7f924fe0" providerId="LiveId" clId="{6BE02825-677A-4EBF-9B77-D03AA154F1E8}" dt="2025-09-25T21:31:51.853" v="250" actId="478"/>
          <ac:picMkLst>
            <pc:docMk/>
            <pc:sldMk cId="3656042935" sldId="304"/>
            <ac:picMk id="15" creationId="{5DE5100A-DECC-4D89-F1DC-D7AC11117130}"/>
          </ac:picMkLst>
        </pc:picChg>
        <pc:picChg chg="add mod">
          <ac:chgData name="Jhungyoon Bae" userId="71cf36ca7f924fe0" providerId="LiveId" clId="{6BE02825-677A-4EBF-9B77-D03AA154F1E8}" dt="2025-09-25T21:33:56.563" v="290" actId="1035"/>
          <ac:picMkLst>
            <pc:docMk/>
            <pc:sldMk cId="3656042935" sldId="304"/>
            <ac:picMk id="17" creationId="{4841BBFF-4B50-85E4-A086-F786ED4BD816}"/>
          </ac:picMkLst>
        </pc:picChg>
        <pc:picChg chg="add mod">
          <ac:chgData name="Jhungyoon Bae" userId="71cf36ca7f924fe0" providerId="LiveId" clId="{6BE02825-677A-4EBF-9B77-D03AA154F1E8}" dt="2025-09-25T21:34:00.866" v="305" actId="1035"/>
          <ac:picMkLst>
            <pc:docMk/>
            <pc:sldMk cId="3656042935" sldId="304"/>
            <ac:picMk id="19" creationId="{D6C387E8-CAAB-AA51-490E-92CB57507854}"/>
          </ac:picMkLst>
        </pc:picChg>
        <pc:picChg chg="add mod">
          <ac:chgData name="Jhungyoon Bae" userId="71cf36ca7f924fe0" providerId="LiveId" clId="{6BE02825-677A-4EBF-9B77-D03AA154F1E8}" dt="2025-09-25T21:34:07.968" v="329" actId="1036"/>
          <ac:picMkLst>
            <pc:docMk/>
            <pc:sldMk cId="3656042935" sldId="304"/>
            <ac:picMk id="21" creationId="{63683B11-46C6-29B7-03AD-909EEA268700}"/>
          </ac:picMkLst>
        </pc:picChg>
      </pc:sldChg>
      <pc:sldChg chg="addSp delSp modSp add mod">
        <pc:chgData name="Jhungyoon Bae" userId="71cf36ca7f924fe0" providerId="LiveId" clId="{6BE02825-677A-4EBF-9B77-D03AA154F1E8}" dt="2025-09-25T22:19:53.416" v="1652" actId="20577"/>
        <pc:sldMkLst>
          <pc:docMk/>
          <pc:sldMk cId="1071366211" sldId="305"/>
        </pc:sldMkLst>
        <pc:spChg chg="mod">
          <ac:chgData name="Jhungyoon Bae" userId="71cf36ca7f924fe0" providerId="LiveId" clId="{6BE02825-677A-4EBF-9B77-D03AA154F1E8}" dt="2025-09-25T21:24:42.331" v="98" actId="14100"/>
          <ac:spMkLst>
            <pc:docMk/>
            <pc:sldMk cId="1071366211" sldId="305"/>
            <ac:spMk id="3" creationId="{1E32141B-C344-6B0A-F76C-C696A74FE6B9}"/>
          </ac:spMkLst>
        </pc:spChg>
        <pc:spChg chg="mod">
          <ac:chgData name="Jhungyoon Bae" userId="71cf36ca7f924fe0" providerId="LiveId" clId="{6BE02825-677A-4EBF-9B77-D03AA154F1E8}" dt="2025-09-25T22:19:53.416" v="1652" actId="20577"/>
          <ac:spMkLst>
            <pc:docMk/>
            <pc:sldMk cId="1071366211" sldId="305"/>
            <ac:spMk id="4" creationId="{F88FD75D-F529-0CAC-CA08-19F30B476BBD}"/>
          </ac:spMkLst>
        </pc:spChg>
        <pc:spChg chg="add mod">
          <ac:chgData name="Jhungyoon Bae" userId="71cf36ca7f924fe0" providerId="LiveId" clId="{6BE02825-677A-4EBF-9B77-D03AA154F1E8}" dt="2025-09-25T21:26:45.847" v="181" actId="14100"/>
          <ac:spMkLst>
            <pc:docMk/>
            <pc:sldMk cId="1071366211" sldId="305"/>
            <ac:spMk id="11" creationId="{516D4224-DA97-F48B-4E3D-F186FFF9E3A5}"/>
          </ac:spMkLst>
        </pc:spChg>
        <pc:spChg chg="add mod">
          <ac:chgData name="Jhungyoon Bae" userId="71cf36ca7f924fe0" providerId="LiveId" clId="{6BE02825-677A-4EBF-9B77-D03AA154F1E8}" dt="2025-09-25T21:26:55.866" v="184" actId="14100"/>
          <ac:spMkLst>
            <pc:docMk/>
            <pc:sldMk cId="1071366211" sldId="305"/>
            <ac:spMk id="12" creationId="{BF38381C-F24E-065E-BEB0-CB9829D23B8A}"/>
          </ac:spMkLst>
        </pc:spChg>
        <pc:picChg chg="del">
          <ac:chgData name="Jhungyoon Bae" userId="71cf36ca7f924fe0" providerId="LiveId" clId="{6BE02825-677A-4EBF-9B77-D03AA154F1E8}" dt="2025-09-25T21:23:54.536" v="52" actId="478"/>
          <ac:picMkLst>
            <pc:docMk/>
            <pc:sldMk cId="1071366211" sldId="305"/>
            <ac:picMk id="2" creationId="{3A4952ED-470E-378C-5074-DB910BDCADA4}"/>
          </ac:picMkLst>
        </pc:picChg>
        <pc:picChg chg="del">
          <ac:chgData name="Jhungyoon Bae" userId="71cf36ca7f924fe0" providerId="LiveId" clId="{6BE02825-677A-4EBF-9B77-D03AA154F1E8}" dt="2025-09-25T21:23:56.185" v="53" actId="478"/>
          <ac:picMkLst>
            <pc:docMk/>
            <pc:sldMk cId="1071366211" sldId="305"/>
            <ac:picMk id="6" creationId="{797A05C9-DE84-45D1-CD9C-13FF666B9F02}"/>
          </ac:picMkLst>
        </pc:picChg>
        <pc:picChg chg="add del mod ord">
          <ac:chgData name="Jhungyoon Bae" userId="71cf36ca7f924fe0" providerId="LiveId" clId="{6BE02825-677A-4EBF-9B77-D03AA154F1E8}" dt="2025-09-25T21:25:51.830" v="105" actId="478"/>
          <ac:picMkLst>
            <pc:docMk/>
            <pc:sldMk cId="1071366211" sldId="305"/>
            <ac:picMk id="7" creationId="{EA681664-C8D7-AE63-90A9-D0B5F6C5127C}"/>
          </ac:picMkLst>
        </pc:picChg>
        <pc:picChg chg="del mod">
          <ac:chgData name="Jhungyoon Bae" userId="71cf36ca7f924fe0" providerId="LiveId" clId="{6BE02825-677A-4EBF-9B77-D03AA154F1E8}" dt="2025-09-25T21:24:31.016" v="66" actId="478"/>
          <ac:picMkLst>
            <pc:docMk/>
            <pc:sldMk cId="1071366211" sldId="305"/>
            <ac:picMk id="8" creationId="{95CE744C-7D76-BB5E-7355-7796B2287B02}"/>
          </ac:picMkLst>
        </pc:picChg>
        <pc:picChg chg="add mod">
          <ac:chgData name="Jhungyoon Bae" userId="71cf36ca7f924fe0" providerId="LiveId" clId="{6BE02825-677A-4EBF-9B77-D03AA154F1E8}" dt="2025-09-25T21:26:00.055" v="107" actId="1076"/>
          <ac:picMkLst>
            <pc:docMk/>
            <pc:sldMk cId="1071366211" sldId="305"/>
            <ac:picMk id="10" creationId="{1087F00E-0FDF-3EC3-E835-11C6DDC5393A}"/>
          </ac:picMkLst>
        </pc:picChg>
      </pc:sldChg>
      <pc:sldChg chg="delSp modSp add mod">
        <pc:chgData name="Jhungyoon Bae" userId="71cf36ca7f924fe0" providerId="LiveId" clId="{6BE02825-677A-4EBF-9B77-D03AA154F1E8}" dt="2025-09-25T22:19:59.187" v="1654" actId="20577"/>
        <pc:sldMkLst>
          <pc:docMk/>
          <pc:sldMk cId="3787803912" sldId="306"/>
        </pc:sldMkLst>
        <pc:spChg chg="mod">
          <ac:chgData name="Jhungyoon Bae" userId="71cf36ca7f924fe0" providerId="LiveId" clId="{6BE02825-677A-4EBF-9B77-D03AA154F1E8}" dt="2025-09-25T22:19:59.187" v="1654" actId="20577"/>
          <ac:spMkLst>
            <pc:docMk/>
            <pc:sldMk cId="3787803912" sldId="306"/>
            <ac:spMk id="4" creationId="{867D7C28-7218-3B7C-80EE-481067DAAEFF}"/>
          </ac:spMkLst>
        </pc:spChg>
        <pc:picChg chg="del">
          <ac:chgData name="Jhungyoon Bae" userId="71cf36ca7f924fe0" providerId="LiveId" clId="{6BE02825-677A-4EBF-9B77-D03AA154F1E8}" dt="2025-09-25T21:25:48.242" v="104" actId="478"/>
          <ac:picMkLst>
            <pc:docMk/>
            <pc:sldMk cId="3787803912" sldId="306"/>
            <ac:picMk id="10" creationId="{654B309B-ECE9-4A0B-A344-F135BEA4FDD2}"/>
          </ac:picMkLst>
        </pc:picChg>
      </pc:sldChg>
      <pc:sldChg chg="addSp delSp modSp add del mod">
        <pc:chgData name="Jhungyoon Bae" userId="71cf36ca7f924fe0" providerId="LiveId" clId="{6BE02825-677A-4EBF-9B77-D03AA154F1E8}" dt="2025-09-25T22:29:57.253" v="1796" actId="1076"/>
        <pc:sldMkLst>
          <pc:docMk/>
          <pc:sldMk cId="38521467" sldId="307"/>
        </pc:sldMkLst>
        <pc:spChg chg="mod">
          <ac:chgData name="Jhungyoon Bae" userId="71cf36ca7f924fe0" providerId="LiveId" clId="{6BE02825-677A-4EBF-9B77-D03AA154F1E8}" dt="2025-09-25T22:20:55.034" v="1739" actId="20577"/>
          <ac:spMkLst>
            <pc:docMk/>
            <pc:sldMk cId="38521467" sldId="307"/>
            <ac:spMk id="3" creationId="{5C4A4491-456D-A1D9-1AD4-4D3C1B2C752F}"/>
          </ac:spMkLst>
        </pc:spChg>
        <pc:spChg chg="add del mod">
          <ac:chgData name="Jhungyoon Bae" userId="71cf36ca7f924fe0" providerId="LiveId" clId="{6BE02825-677A-4EBF-9B77-D03AA154F1E8}" dt="2025-09-25T22:21:11.067" v="1742" actId="478"/>
          <ac:spMkLst>
            <pc:docMk/>
            <pc:sldMk cId="38521467" sldId="307"/>
            <ac:spMk id="5" creationId="{771BDC2A-CC8E-50D9-2E1C-F8405EEDD468}"/>
          </ac:spMkLst>
        </pc:spChg>
        <pc:spChg chg="del">
          <ac:chgData name="Jhungyoon Bae" userId="71cf36ca7f924fe0" providerId="LiveId" clId="{6BE02825-677A-4EBF-9B77-D03AA154F1E8}" dt="2025-09-25T22:10:13.526" v="1193" actId="478"/>
          <ac:spMkLst>
            <pc:docMk/>
            <pc:sldMk cId="38521467" sldId="307"/>
            <ac:spMk id="14" creationId="{39F82E61-BFF6-BF7C-0AAC-B55EF982DB08}"/>
          </ac:spMkLst>
        </pc:spChg>
        <pc:spChg chg="del">
          <ac:chgData name="Jhungyoon Bae" userId="71cf36ca7f924fe0" providerId="LiveId" clId="{6BE02825-677A-4EBF-9B77-D03AA154F1E8}" dt="2025-09-25T22:10:13.526" v="1193" actId="478"/>
          <ac:spMkLst>
            <pc:docMk/>
            <pc:sldMk cId="38521467" sldId="307"/>
            <ac:spMk id="16" creationId="{C0A30561-0B6D-361C-1085-584C826FE67C}"/>
          </ac:spMkLst>
        </pc:spChg>
        <pc:spChg chg="del">
          <ac:chgData name="Jhungyoon Bae" userId="71cf36ca7f924fe0" providerId="LiveId" clId="{6BE02825-677A-4EBF-9B77-D03AA154F1E8}" dt="2025-09-25T22:10:13.526" v="1193" actId="478"/>
          <ac:spMkLst>
            <pc:docMk/>
            <pc:sldMk cId="38521467" sldId="307"/>
            <ac:spMk id="18" creationId="{E0A4D3ED-425A-A032-0E1C-351F8AEF5650}"/>
          </ac:spMkLst>
        </pc:spChg>
        <pc:spChg chg="del">
          <ac:chgData name="Jhungyoon Bae" userId="71cf36ca7f924fe0" providerId="LiveId" clId="{6BE02825-677A-4EBF-9B77-D03AA154F1E8}" dt="2025-09-25T22:10:13.526" v="1193" actId="478"/>
          <ac:spMkLst>
            <pc:docMk/>
            <pc:sldMk cId="38521467" sldId="307"/>
            <ac:spMk id="20" creationId="{F76296F3-6FD0-ABCD-83C4-CB246B9BD228}"/>
          </ac:spMkLst>
        </pc:spChg>
        <pc:spChg chg="del">
          <ac:chgData name="Jhungyoon Bae" userId="71cf36ca7f924fe0" providerId="LiveId" clId="{6BE02825-677A-4EBF-9B77-D03AA154F1E8}" dt="2025-09-25T22:10:13.526" v="1193" actId="478"/>
          <ac:spMkLst>
            <pc:docMk/>
            <pc:sldMk cId="38521467" sldId="307"/>
            <ac:spMk id="22" creationId="{DBF2A483-37F0-7F0C-D536-EA1A2CC09409}"/>
          </ac:spMkLst>
        </pc:spChg>
        <pc:picChg chg="add mod">
          <ac:chgData name="Jhungyoon Bae" userId="71cf36ca7f924fe0" providerId="LiveId" clId="{6BE02825-677A-4EBF-9B77-D03AA154F1E8}" dt="2025-09-25T22:29:57.253" v="1796" actId="1076"/>
          <ac:picMkLst>
            <pc:docMk/>
            <pc:sldMk cId="38521467" sldId="307"/>
            <ac:picMk id="4" creationId="{39994FD1-2185-FD3F-6611-6DB99238EE44}"/>
          </ac:picMkLst>
        </pc:picChg>
        <pc:picChg chg="del">
          <ac:chgData name="Jhungyoon Bae" userId="71cf36ca7f924fe0" providerId="LiveId" clId="{6BE02825-677A-4EBF-9B77-D03AA154F1E8}" dt="2025-09-25T21:40:59.734" v="411" actId="478"/>
          <ac:picMkLst>
            <pc:docMk/>
            <pc:sldMk cId="38521467" sldId="307"/>
            <ac:picMk id="23" creationId="{3D41E8A3-6D1A-727A-F1A4-94BB88839953}"/>
          </ac:picMkLst>
        </pc:picChg>
      </pc:sldChg>
      <pc:sldChg chg="addSp delSp modSp add mod">
        <pc:chgData name="Jhungyoon Bae" userId="71cf36ca7f924fe0" providerId="LiveId" clId="{6BE02825-677A-4EBF-9B77-D03AA154F1E8}" dt="2025-09-25T22:18:27.328" v="1635" actId="14100"/>
        <pc:sldMkLst>
          <pc:docMk/>
          <pc:sldMk cId="1007554644" sldId="308"/>
        </pc:sldMkLst>
        <pc:spChg chg="mod">
          <ac:chgData name="Jhungyoon Bae" userId="71cf36ca7f924fe0" providerId="LiveId" clId="{6BE02825-677A-4EBF-9B77-D03AA154F1E8}" dt="2025-09-25T22:15:24.226" v="1284" actId="20577"/>
          <ac:spMkLst>
            <pc:docMk/>
            <pc:sldMk cId="1007554644" sldId="308"/>
            <ac:spMk id="6" creationId="{01D6EE90-9170-D176-978F-99B836A83F9E}"/>
          </ac:spMkLst>
        </pc:spChg>
        <pc:spChg chg="add del mod">
          <ac:chgData name="Jhungyoon Bae" userId="71cf36ca7f924fe0" providerId="LiveId" clId="{6BE02825-677A-4EBF-9B77-D03AA154F1E8}" dt="2025-09-25T21:48:20.791" v="955" actId="478"/>
          <ac:spMkLst>
            <pc:docMk/>
            <pc:sldMk cId="1007554644" sldId="308"/>
            <ac:spMk id="7" creationId="{84022A88-2A0C-429A-96F2-AB6D75385A0A}"/>
          </ac:spMkLst>
        </pc:spChg>
        <pc:spChg chg="add del mod">
          <ac:chgData name="Jhungyoon Bae" userId="71cf36ca7f924fe0" providerId="LiveId" clId="{6BE02825-677A-4EBF-9B77-D03AA154F1E8}" dt="2025-09-25T21:45:07.098" v="425" actId="478"/>
          <ac:spMkLst>
            <pc:docMk/>
            <pc:sldMk cId="1007554644" sldId="308"/>
            <ac:spMk id="8" creationId="{82832AB4-16C4-BCD3-4C6D-268C5F22BAC4}"/>
          </ac:spMkLst>
        </pc:spChg>
        <pc:spChg chg="add mod">
          <ac:chgData name="Jhungyoon Bae" userId="71cf36ca7f924fe0" providerId="LiveId" clId="{6BE02825-677A-4EBF-9B77-D03AA154F1E8}" dt="2025-09-25T22:18:19.997" v="1634"/>
          <ac:spMkLst>
            <pc:docMk/>
            <pc:sldMk cId="1007554644" sldId="308"/>
            <ac:spMk id="9" creationId="{DC23FE47-1864-9123-5687-AA20FDEF62DB}"/>
          </ac:spMkLst>
        </pc:spChg>
        <pc:spChg chg="add mod">
          <ac:chgData name="Jhungyoon Bae" userId="71cf36ca7f924fe0" providerId="LiveId" clId="{6BE02825-677A-4EBF-9B77-D03AA154F1E8}" dt="2025-09-25T21:48:31.406" v="999" actId="1038"/>
          <ac:spMkLst>
            <pc:docMk/>
            <pc:sldMk cId="1007554644" sldId="308"/>
            <ac:spMk id="10" creationId="{790809BB-4E08-D7C2-61CA-A52CD5F0FA77}"/>
          </ac:spMkLst>
        </pc:spChg>
        <pc:spChg chg="add mod">
          <ac:chgData name="Jhungyoon Bae" userId="71cf36ca7f924fe0" providerId="LiveId" clId="{6BE02825-677A-4EBF-9B77-D03AA154F1E8}" dt="2025-09-25T21:48:31.406" v="999" actId="1038"/>
          <ac:spMkLst>
            <pc:docMk/>
            <pc:sldMk cId="1007554644" sldId="308"/>
            <ac:spMk id="11" creationId="{78FA8C94-5DA3-45A9-D089-5373ED93D0DA}"/>
          </ac:spMkLst>
        </pc:spChg>
        <pc:spChg chg="add mod">
          <ac:chgData name="Jhungyoon Bae" userId="71cf36ca7f924fe0" providerId="LiveId" clId="{6BE02825-677A-4EBF-9B77-D03AA154F1E8}" dt="2025-09-25T21:48:31.406" v="999" actId="1038"/>
          <ac:spMkLst>
            <pc:docMk/>
            <pc:sldMk cId="1007554644" sldId="308"/>
            <ac:spMk id="12" creationId="{3456C5BB-6A17-3A34-9325-16B493053842}"/>
          </ac:spMkLst>
        </pc:spChg>
        <pc:spChg chg="add mod">
          <ac:chgData name="Jhungyoon Bae" userId="71cf36ca7f924fe0" providerId="LiveId" clId="{6BE02825-677A-4EBF-9B77-D03AA154F1E8}" dt="2025-09-25T21:48:31.406" v="999" actId="1038"/>
          <ac:spMkLst>
            <pc:docMk/>
            <pc:sldMk cId="1007554644" sldId="308"/>
            <ac:spMk id="14" creationId="{AA6B3D04-DF1E-768C-6250-CB6ECE5C3A10}"/>
          </ac:spMkLst>
        </pc:spChg>
        <pc:spChg chg="add mod">
          <ac:chgData name="Jhungyoon Bae" userId="71cf36ca7f924fe0" providerId="LiveId" clId="{6BE02825-677A-4EBF-9B77-D03AA154F1E8}" dt="2025-09-25T21:47:00.085" v="747"/>
          <ac:spMkLst>
            <pc:docMk/>
            <pc:sldMk cId="1007554644" sldId="308"/>
            <ac:spMk id="16" creationId="{EBAFD0DA-5BC8-BFD8-6005-2FE13E33F554}"/>
          </ac:spMkLst>
        </pc:spChg>
        <pc:spChg chg="add mod">
          <ac:chgData name="Jhungyoon Bae" userId="71cf36ca7f924fe0" providerId="LiveId" clId="{6BE02825-677A-4EBF-9B77-D03AA154F1E8}" dt="2025-09-25T22:18:19.997" v="1634"/>
          <ac:spMkLst>
            <pc:docMk/>
            <pc:sldMk cId="1007554644" sldId="308"/>
            <ac:spMk id="17" creationId="{A9AD76E2-8D6C-22EE-B147-38E3646D8BEA}"/>
          </ac:spMkLst>
        </pc:spChg>
        <pc:spChg chg="add mod">
          <ac:chgData name="Jhungyoon Bae" userId="71cf36ca7f924fe0" providerId="LiveId" clId="{6BE02825-677A-4EBF-9B77-D03AA154F1E8}" dt="2025-09-25T21:48:38.597" v="1019" actId="1038"/>
          <ac:spMkLst>
            <pc:docMk/>
            <pc:sldMk cId="1007554644" sldId="308"/>
            <ac:spMk id="18" creationId="{DC2F2B81-3461-082D-714F-B8EBC8987AFA}"/>
          </ac:spMkLst>
        </pc:spChg>
        <pc:spChg chg="add mod">
          <ac:chgData name="Jhungyoon Bae" userId="71cf36ca7f924fe0" providerId="LiveId" clId="{6BE02825-677A-4EBF-9B77-D03AA154F1E8}" dt="2025-09-25T21:48:38.597" v="1019" actId="1038"/>
          <ac:spMkLst>
            <pc:docMk/>
            <pc:sldMk cId="1007554644" sldId="308"/>
            <ac:spMk id="19" creationId="{0EFEE734-E06C-8369-3279-3907EEF7FF7F}"/>
          </ac:spMkLst>
        </pc:spChg>
        <pc:spChg chg="add mod">
          <ac:chgData name="Jhungyoon Bae" userId="71cf36ca7f924fe0" providerId="LiveId" clId="{6BE02825-677A-4EBF-9B77-D03AA154F1E8}" dt="2025-09-25T21:48:38.597" v="1019" actId="1038"/>
          <ac:spMkLst>
            <pc:docMk/>
            <pc:sldMk cId="1007554644" sldId="308"/>
            <ac:spMk id="20" creationId="{129DDB00-3076-A20D-42CD-8EFCD7948393}"/>
          </ac:spMkLst>
        </pc:spChg>
        <pc:spChg chg="add del mod">
          <ac:chgData name="Jhungyoon Bae" userId="71cf36ca7f924fe0" providerId="LiveId" clId="{6BE02825-677A-4EBF-9B77-D03AA154F1E8}" dt="2025-09-25T21:47:59.426" v="926" actId="478"/>
          <ac:spMkLst>
            <pc:docMk/>
            <pc:sldMk cId="1007554644" sldId="308"/>
            <ac:spMk id="21" creationId="{5064BDBF-B0A7-2C2D-DD99-4DA41670B54F}"/>
          </ac:spMkLst>
        </pc:spChg>
        <pc:spChg chg="add mod">
          <ac:chgData name="Jhungyoon Bae" userId="71cf36ca7f924fe0" providerId="LiveId" clId="{6BE02825-677A-4EBF-9B77-D03AA154F1E8}" dt="2025-09-25T22:17:08.290" v="1523" actId="6549"/>
          <ac:spMkLst>
            <pc:docMk/>
            <pc:sldMk cId="1007554644" sldId="308"/>
            <ac:spMk id="25" creationId="{A35D11DD-4D69-B2DB-6E2E-34BA95F09107}"/>
          </ac:spMkLst>
        </pc:spChg>
        <pc:spChg chg="add mod">
          <ac:chgData name="Jhungyoon Bae" userId="71cf36ca7f924fe0" providerId="LiveId" clId="{6BE02825-677A-4EBF-9B77-D03AA154F1E8}" dt="2025-09-25T22:17:45.182" v="1570" actId="20577"/>
          <ac:spMkLst>
            <pc:docMk/>
            <pc:sldMk cId="1007554644" sldId="308"/>
            <ac:spMk id="26" creationId="{1BD03167-30E7-B10B-107D-F484525D8DF8}"/>
          </ac:spMkLst>
        </pc:spChg>
        <pc:graphicFrameChg chg="del">
          <ac:chgData name="Jhungyoon Bae" userId="71cf36ca7f924fe0" providerId="LiveId" clId="{6BE02825-677A-4EBF-9B77-D03AA154F1E8}" dt="2025-09-25T21:43:15.380" v="417" actId="478"/>
          <ac:graphicFrameMkLst>
            <pc:docMk/>
            <pc:sldMk cId="1007554644" sldId="308"/>
            <ac:graphicFrameMk id="5" creationId="{730C573A-D960-1219-861B-F21BACDCDFF7}"/>
          </ac:graphicFrameMkLst>
        </pc:graphicFrameChg>
        <pc:picChg chg="del">
          <ac:chgData name="Jhungyoon Bae" userId="71cf36ca7f924fe0" providerId="LiveId" clId="{6BE02825-677A-4EBF-9B77-D03AA154F1E8}" dt="2025-09-25T21:43:16.135" v="418" actId="478"/>
          <ac:picMkLst>
            <pc:docMk/>
            <pc:sldMk cId="1007554644" sldId="308"/>
            <ac:picMk id="23" creationId="{7A9768B5-F40C-14F7-8BAA-D8B18A818515}"/>
          </ac:picMkLst>
        </pc:picChg>
        <pc:cxnChg chg="add mod">
          <ac:chgData name="Jhungyoon Bae" userId="71cf36ca7f924fe0" providerId="LiveId" clId="{6BE02825-677A-4EBF-9B77-D03AA154F1E8}" dt="2025-09-25T22:18:27.328" v="1635" actId="14100"/>
          <ac:cxnSpMkLst>
            <pc:docMk/>
            <pc:sldMk cId="1007554644" sldId="308"/>
            <ac:cxnSpMk id="24" creationId="{1A40FEE7-1BD5-544A-94B0-6879AC044205}"/>
          </ac:cxnSpMkLst>
        </pc:cxnChg>
      </pc:sldChg>
      <pc:sldChg chg="addSp delSp modSp add mod">
        <pc:chgData name="Jhungyoon Bae" userId="71cf36ca7f924fe0" providerId="LiveId" clId="{6BE02825-677A-4EBF-9B77-D03AA154F1E8}" dt="2025-09-25T22:19:33.734" v="1646" actId="20577"/>
        <pc:sldMkLst>
          <pc:docMk/>
          <pc:sldMk cId="2448673182" sldId="309"/>
        </pc:sldMkLst>
        <pc:spChg chg="mod">
          <ac:chgData name="Jhungyoon Bae" userId="71cf36ca7f924fe0" providerId="LiveId" clId="{6BE02825-677A-4EBF-9B77-D03AA154F1E8}" dt="2025-09-25T22:01:53.705" v="1161" actId="6549"/>
          <ac:spMkLst>
            <pc:docMk/>
            <pc:sldMk cId="2448673182" sldId="309"/>
            <ac:spMk id="3" creationId="{8021A03E-B8C1-9E06-0206-11AE42E1C004}"/>
          </ac:spMkLst>
        </pc:spChg>
        <pc:spChg chg="mod">
          <ac:chgData name="Jhungyoon Bae" userId="71cf36ca7f924fe0" providerId="LiveId" clId="{6BE02825-677A-4EBF-9B77-D03AA154F1E8}" dt="2025-09-25T22:19:33.734" v="1646" actId="20577"/>
          <ac:spMkLst>
            <pc:docMk/>
            <pc:sldMk cId="2448673182" sldId="309"/>
            <ac:spMk id="4" creationId="{378FEFAB-61CA-82FB-733C-A92EA24041FD}"/>
          </ac:spMkLst>
        </pc:spChg>
        <pc:picChg chg="del">
          <ac:chgData name="Jhungyoon Bae" userId="71cf36ca7f924fe0" providerId="LiveId" clId="{6BE02825-677A-4EBF-9B77-D03AA154F1E8}" dt="2025-09-25T21:57:13.597" v="1044" actId="478"/>
          <ac:picMkLst>
            <pc:docMk/>
            <pc:sldMk cId="2448673182" sldId="309"/>
            <ac:picMk id="2" creationId="{4A487CA1-495C-CD3A-F8F7-506D33D7E8D2}"/>
          </ac:picMkLst>
        </pc:picChg>
        <pc:picChg chg="add del mod modCrop">
          <ac:chgData name="Jhungyoon Bae" userId="71cf36ca7f924fe0" providerId="LiveId" clId="{6BE02825-677A-4EBF-9B77-D03AA154F1E8}" dt="2025-09-25T21:59:08.760" v="1114" actId="478"/>
          <ac:picMkLst>
            <pc:docMk/>
            <pc:sldMk cId="2448673182" sldId="309"/>
            <ac:picMk id="5" creationId="{2ED656EB-94A4-54AA-5602-B3769E67C904}"/>
          </ac:picMkLst>
        </pc:picChg>
        <pc:picChg chg="del">
          <ac:chgData name="Jhungyoon Bae" userId="71cf36ca7f924fe0" providerId="LiveId" clId="{6BE02825-677A-4EBF-9B77-D03AA154F1E8}" dt="2025-09-25T21:57:14.361" v="1045" actId="478"/>
          <ac:picMkLst>
            <pc:docMk/>
            <pc:sldMk cId="2448673182" sldId="309"/>
            <ac:picMk id="6" creationId="{E1DE38FB-3FCF-A884-5AF7-2138E31736BE}"/>
          </ac:picMkLst>
        </pc:picChg>
        <pc:picChg chg="add mod modCrop">
          <ac:chgData name="Jhungyoon Bae" userId="71cf36ca7f924fe0" providerId="LiveId" clId="{6BE02825-677A-4EBF-9B77-D03AA154F1E8}" dt="2025-09-25T22:00:36.016" v="1134" actId="14100"/>
          <ac:picMkLst>
            <pc:docMk/>
            <pc:sldMk cId="2448673182" sldId="309"/>
            <ac:picMk id="7" creationId="{BB503510-16EF-0F90-DED2-7C0B1225A551}"/>
          </ac:picMkLst>
        </pc:picChg>
        <pc:picChg chg="del">
          <ac:chgData name="Jhungyoon Bae" userId="71cf36ca7f924fe0" providerId="LiveId" clId="{6BE02825-677A-4EBF-9B77-D03AA154F1E8}" dt="2025-09-25T21:57:17.291" v="1047" actId="478"/>
          <ac:picMkLst>
            <pc:docMk/>
            <pc:sldMk cId="2448673182" sldId="309"/>
            <ac:picMk id="8" creationId="{915FEA49-CBD7-ECF5-6522-4B68DC2110EB}"/>
          </ac:picMkLst>
        </pc:picChg>
        <pc:picChg chg="mod modCrop">
          <ac:chgData name="Jhungyoon Bae" userId="71cf36ca7f924fe0" providerId="LiveId" clId="{6BE02825-677A-4EBF-9B77-D03AA154F1E8}" dt="2025-09-25T22:00:29.324" v="1133" actId="1076"/>
          <ac:picMkLst>
            <pc:docMk/>
            <pc:sldMk cId="2448673182" sldId="309"/>
            <ac:picMk id="10" creationId="{10775175-DC80-F5AA-D9E1-FD72ED8D5231}"/>
          </ac:picMkLst>
        </pc:picChg>
      </pc:sldChg>
      <pc:sldChg chg="addSp delSp modSp add mod">
        <pc:chgData name="Jhungyoon Bae" userId="71cf36ca7f924fe0" providerId="LiveId" clId="{6BE02825-677A-4EBF-9B77-D03AA154F1E8}" dt="2025-09-25T22:19:42.092" v="1648" actId="20577"/>
        <pc:sldMkLst>
          <pc:docMk/>
          <pc:sldMk cId="296555015" sldId="310"/>
        </pc:sldMkLst>
        <pc:spChg chg="mod">
          <ac:chgData name="Jhungyoon Bae" userId="71cf36ca7f924fe0" providerId="LiveId" clId="{6BE02825-677A-4EBF-9B77-D03AA154F1E8}" dt="2025-09-25T22:02:01.661" v="1166" actId="20577"/>
          <ac:spMkLst>
            <pc:docMk/>
            <pc:sldMk cId="296555015" sldId="310"/>
            <ac:spMk id="3" creationId="{1E420189-2F3C-64E1-CC17-AA6FBAB02D4F}"/>
          </ac:spMkLst>
        </pc:spChg>
        <pc:spChg chg="mod">
          <ac:chgData name="Jhungyoon Bae" userId="71cf36ca7f924fe0" providerId="LiveId" clId="{6BE02825-677A-4EBF-9B77-D03AA154F1E8}" dt="2025-09-25T22:19:42.092" v="1648" actId="20577"/>
          <ac:spMkLst>
            <pc:docMk/>
            <pc:sldMk cId="296555015" sldId="310"/>
            <ac:spMk id="4" creationId="{CA3ABCDE-0E2F-3027-5A63-8D219FF1DB89}"/>
          </ac:spMkLst>
        </pc:spChg>
        <pc:picChg chg="del mod">
          <ac:chgData name="Jhungyoon Bae" userId="71cf36ca7f924fe0" providerId="LiveId" clId="{6BE02825-677A-4EBF-9B77-D03AA154F1E8}" dt="2025-09-25T22:00:43.779" v="1135" actId="478"/>
          <ac:picMkLst>
            <pc:docMk/>
            <pc:sldMk cId="296555015" sldId="310"/>
            <ac:picMk id="5" creationId="{96688E26-FE01-DDBE-A1B4-7F114E0E0E07}"/>
          </ac:picMkLst>
        </pc:picChg>
        <pc:picChg chg="add del mod">
          <ac:chgData name="Jhungyoon Bae" userId="71cf36ca7f924fe0" providerId="LiveId" clId="{6BE02825-677A-4EBF-9B77-D03AA154F1E8}" dt="2025-09-25T22:03:06.418" v="1167" actId="478"/>
          <ac:picMkLst>
            <pc:docMk/>
            <pc:sldMk cId="296555015" sldId="310"/>
            <ac:picMk id="6" creationId="{DA9EB696-2FAE-50BC-42AD-3AAC76744CB1}"/>
          </ac:picMkLst>
        </pc:picChg>
        <pc:picChg chg="add mod modCrop">
          <ac:chgData name="Jhungyoon Bae" userId="71cf36ca7f924fe0" providerId="LiveId" clId="{6BE02825-677A-4EBF-9B77-D03AA154F1E8}" dt="2025-09-25T22:03:34.377" v="1182" actId="732"/>
          <ac:picMkLst>
            <pc:docMk/>
            <pc:sldMk cId="296555015" sldId="310"/>
            <ac:picMk id="8" creationId="{783DB5C9-B40F-A634-7493-3AF1A640DA3C}"/>
          </ac:picMkLst>
        </pc:picChg>
        <pc:picChg chg="del">
          <ac:chgData name="Jhungyoon Bae" userId="71cf36ca7f924fe0" providerId="LiveId" clId="{6BE02825-677A-4EBF-9B77-D03AA154F1E8}" dt="2025-09-25T21:59:05.575" v="1113" actId="478"/>
          <ac:picMkLst>
            <pc:docMk/>
            <pc:sldMk cId="296555015" sldId="310"/>
            <ac:picMk id="10" creationId="{D4B99587-F2E4-89DA-ECDA-91CF5D931285}"/>
          </ac:picMkLst>
        </pc:picChg>
        <pc:picChg chg="add del mod">
          <ac:chgData name="Jhungyoon Bae" userId="71cf36ca7f924fe0" providerId="LiveId" clId="{6BE02825-677A-4EBF-9B77-D03AA154F1E8}" dt="2025-09-25T22:04:47.187" v="1191" actId="478"/>
          <ac:picMkLst>
            <pc:docMk/>
            <pc:sldMk cId="296555015" sldId="310"/>
            <ac:picMk id="11" creationId="{9302C85E-CA22-94A8-C014-4E5C15D33E77}"/>
          </ac:picMkLst>
        </pc:picChg>
      </pc:sldChg>
      <pc:sldChg chg="delSp modSp add mod">
        <pc:chgData name="Jhungyoon Bae" userId="71cf36ca7f924fe0" providerId="LiveId" clId="{6BE02825-677A-4EBF-9B77-D03AA154F1E8}" dt="2025-09-25T22:19:46.839" v="1650" actId="20577"/>
        <pc:sldMkLst>
          <pc:docMk/>
          <pc:sldMk cId="2019955885" sldId="311"/>
        </pc:sldMkLst>
        <pc:spChg chg="mod">
          <ac:chgData name="Jhungyoon Bae" userId="71cf36ca7f924fe0" providerId="LiveId" clId="{6BE02825-677A-4EBF-9B77-D03AA154F1E8}" dt="2025-09-25T22:19:46.839" v="1650" actId="20577"/>
          <ac:spMkLst>
            <pc:docMk/>
            <pc:sldMk cId="2019955885" sldId="311"/>
            <ac:spMk id="4" creationId="{19C67AE6-9820-D826-C467-9305EF8525A1}"/>
          </ac:spMkLst>
        </pc:spChg>
        <pc:picChg chg="del">
          <ac:chgData name="Jhungyoon Bae" userId="71cf36ca7f924fe0" providerId="LiveId" clId="{6BE02825-677A-4EBF-9B77-D03AA154F1E8}" dt="2025-09-25T22:04:39.515" v="1189" actId="478"/>
          <ac:picMkLst>
            <pc:docMk/>
            <pc:sldMk cId="2019955885" sldId="311"/>
            <ac:picMk id="8" creationId="{12E5754C-AE40-54D8-1E19-28C48C858040}"/>
          </ac:picMkLst>
        </pc:picChg>
        <pc:picChg chg="mod">
          <ac:chgData name="Jhungyoon Bae" userId="71cf36ca7f924fe0" providerId="LiveId" clId="{6BE02825-677A-4EBF-9B77-D03AA154F1E8}" dt="2025-09-25T22:04:52.740" v="1192" actId="1076"/>
          <ac:picMkLst>
            <pc:docMk/>
            <pc:sldMk cId="2019955885" sldId="311"/>
            <ac:picMk id="11" creationId="{618DB5AA-3E5C-BD87-617C-889ADAA40463}"/>
          </ac:picMkLst>
        </pc:picChg>
      </pc:sldChg>
      <pc:sldChg chg="addSp delSp modSp add mod">
        <pc:chgData name="Jhungyoon Bae" userId="71cf36ca7f924fe0" providerId="LiveId" clId="{6BE02825-677A-4EBF-9B77-D03AA154F1E8}" dt="2025-09-25T22:21:39.927" v="1766" actId="1037"/>
        <pc:sldMkLst>
          <pc:docMk/>
          <pc:sldMk cId="2387466183" sldId="312"/>
        </pc:sldMkLst>
        <pc:spChg chg="add mod">
          <ac:chgData name="Jhungyoon Bae" userId="71cf36ca7f924fe0" providerId="LiveId" clId="{6BE02825-677A-4EBF-9B77-D03AA154F1E8}" dt="2025-09-25T22:21:05.023" v="1740"/>
          <ac:spMkLst>
            <pc:docMk/>
            <pc:sldMk cId="2387466183" sldId="312"/>
            <ac:spMk id="6" creationId="{23C5A6FA-61AE-6F72-A9AA-3ACA00C94410}"/>
          </ac:spMkLst>
        </pc:spChg>
        <pc:spChg chg="add mod">
          <ac:chgData name="Jhungyoon Bae" userId="71cf36ca7f924fe0" providerId="LiveId" clId="{6BE02825-677A-4EBF-9B77-D03AA154F1E8}" dt="2025-09-25T22:21:39.927" v="1766" actId="1037"/>
          <ac:spMkLst>
            <pc:docMk/>
            <pc:sldMk cId="2387466183" sldId="312"/>
            <ac:spMk id="7" creationId="{D06A1261-6853-CB61-E4F6-30F101AE218A}"/>
          </ac:spMkLst>
        </pc:spChg>
        <pc:spChg chg="add mod">
          <ac:chgData name="Jhungyoon Bae" userId="71cf36ca7f924fe0" providerId="LiveId" clId="{6BE02825-677A-4EBF-9B77-D03AA154F1E8}" dt="2025-09-25T22:21:28.487" v="1746"/>
          <ac:spMkLst>
            <pc:docMk/>
            <pc:sldMk cId="2387466183" sldId="312"/>
            <ac:spMk id="8" creationId="{B6B87325-0013-0748-1165-F948687AD82A}"/>
          </ac:spMkLst>
        </pc:spChg>
        <pc:spChg chg="mod">
          <ac:chgData name="Jhungyoon Bae" userId="71cf36ca7f924fe0" providerId="LiveId" clId="{6BE02825-677A-4EBF-9B77-D03AA154F1E8}" dt="2025-09-25T22:11:31.067" v="1204" actId="1076"/>
          <ac:spMkLst>
            <pc:docMk/>
            <pc:sldMk cId="2387466183" sldId="312"/>
            <ac:spMk id="10" creationId="{899D02C9-B0E9-48D2-1BF2-E95146EE0AF0}"/>
          </ac:spMkLst>
        </pc:spChg>
        <pc:picChg chg="del">
          <ac:chgData name="Jhungyoon Bae" userId="71cf36ca7f924fe0" providerId="LiveId" clId="{6BE02825-677A-4EBF-9B77-D03AA154F1E8}" dt="2025-09-25T22:11:24.230" v="1203" actId="478"/>
          <ac:picMkLst>
            <pc:docMk/>
            <pc:sldMk cId="2387466183" sldId="312"/>
            <ac:picMk id="4" creationId="{BC5A6A1C-F1E1-CA22-E57F-A0BF5CBC593E}"/>
          </ac:picMkLst>
        </pc:picChg>
        <pc:picChg chg="add mod">
          <ac:chgData name="Jhungyoon Bae" userId="71cf36ca7f924fe0" providerId="LiveId" clId="{6BE02825-677A-4EBF-9B77-D03AA154F1E8}" dt="2025-09-25T22:11:22.210" v="1202" actId="14100"/>
          <ac:picMkLst>
            <pc:docMk/>
            <pc:sldMk cId="2387466183" sldId="312"/>
            <ac:picMk id="5" creationId="{F92FA0E9-90C3-F53D-026D-B4A4F06224C2}"/>
          </ac:picMkLst>
        </pc:picChg>
      </pc:sldChg>
      <pc:sldChg chg="addSp delSp modSp add mod">
        <pc:chgData name="Jhungyoon Bae" userId="71cf36ca7f924fe0" providerId="LiveId" clId="{6BE02825-677A-4EBF-9B77-D03AA154F1E8}" dt="2025-09-25T22:21:51.057" v="1770" actId="1035"/>
        <pc:sldMkLst>
          <pc:docMk/>
          <pc:sldMk cId="2538206318" sldId="313"/>
        </pc:sldMkLst>
        <pc:spChg chg="mod">
          <ac:chgData name="Jhungyoon Bae" userId="71cf36ca7f924fe0" providerId="LiveId" clId="{6BE02825-677A-4EBF-9B77-D03AA154F1E8}" dt="2025-09-25T22:21:51.057" v="1770" actId="1035"/>
          <ac:spMkLst>
            <pc:docMk/>
            <pc:sldMk cId="2538206318" sldId="313"/>
            <ac:spMk id="3" creationId="{2092302A-B625-8EB5-2474-61C97FCE2C64}"/>
          </ac:spMkLst>
        </pc:spChg>
        <pc:picChg chg="add mod ord">
          <ac:chgData name="Jhungyoon Bae" userId="71cf36ca7f924fe0" providerId="LiveId" clId="{6BE02825-677A-4EBF-9B77-D03AA154F1E8}" dt="2025-09-25T22:13:02.604" v="1211" actId="167"/>
          <ac:picMkLst>
            <pc:docMk/>
            <pc:sldMk cId="2538206318" sldId="313"/>
            <ac:picMk id="4" creationId="{3C019E84-AEF2-5408-DBBD-A2CF5EC10721}"/>
          </ac:picMkLst>
        </pc:picChg>
        <pc:picChg chg="del">
          <ac:chgData name="Jhungyoon Bae" userId="71cf36ca7f924fe0" providerId="LiveId" clId="{6BE02825-677A-4EBF-9B77-D03AA154F1E8}" dt="2025-09-25T22:12:03.294" v="1209" actId="478"/>
          <ac:picMkLst>
            <pc:docMk/>
            <pc:sldMk cId="2538206318" sldId="313"/>
            <ac:picMk id="5" creationId="{39C39D26-4B11-BB2E-45F6-B64EFB4606CD}"/>
          </ac:picMkLst>
        </pc:picChg>
        <pc:picChg chg="add del">
          <ac:chgData name="Jhungyoon Bae" userId="71cf36ca7f924fe0" providerId="LiveId" clId="{6BE02825-677A-4EBF-9B77-D03AA154F1E8}" dt="2025-09-25T22:13:33.177" v="1217" actId="478"/>
          <ac:picMkLst>
            <pc:docMk/>
            <pc:sldMk cId="2538206318" sldId="313"/>
            <ac:picMk id="7" creationId="{BC083459-CCEE-5A47-858F-FE1B53DB7AFF}"/>
          </ac:picMkLst>
        </pc:picChg>
      </pc:sldChg>
      <pc:sldChg chg="addSp delSp modSp add mod">
        <pc:chgData name="Jhungyoon Bae" userId="71cf36ca7f924fe0" providerId="LiveId" clId="{6BE02825-677A-4EBF-9B77-D03AA154F1E8}" dt="2025-09-25T22:22:02.956" v="1772" actId="20577"/>
        <pc:sldMkLst>
          <pc:docMk/>
          <pc:sldMk cId="467965857" sldId="314"/>
        </pc:sldMkLst>
        <pc:spChg chg="add mod">
          <ac:chgData name="Jhungyoon Bae" userId="71cf36ca7f924fe0" providerId="LiveId" clId="{6BE02825-677A-4EBF-9B77-D03AA154F1E8}" dt="2025-09-25T22:22:02.956" v="1772" actId="20577"/>
          <ac:spMkLst>
            <pc:docMk/>
            <pc:sldMk cId="467965857" sldId="314"/>
            <ac:spMk id="2" creationId="{9C117DB0-3DC1-6C07-103F-A8110B1301BB}"/>
          </ac:spMkLst>
        </pc:spChg>
        <pc:spChg chg="mod">
          <ac:chgData name="Jhungyoon Bae" userId="71cf36ca7f924fe0" providerId="LiveId" clId="{6BE02825-677A-4EBF-9B77-D03AA154F1E8}" dt="2025-09-25T22:13:46.673" v="1221" actId="20577"/>
          <ac:spMkLst>
            <pc:docMk/>
            <pc:sldMk cId="467965857" sldId="314"/>
            <ac:spMk id="10" creationId="{3C943069-D8C4-0145-8BC2-F40983A5C3E8}"/>
          </ac:spMkLst>
        </pc:spChg>
        <pc:picChg chg="del">
          <ac:chgData name="Jhungyoon Bae" userId="71cf36ca7f924fe0" providerId="LiveId" clId="{6BE02825-677A-4EBF-9B77-D03AA154F1E8}" dt="2025-09-25T22:13:35.984" v="1218" actId="478"/>
          <ac:picMkLst>
            <pc:docMk/>
            <pc:sldMk cId="467965857" sldId="314"/>
            <ac:picMk id="4" creationId="{B6C3BA32-8F73-15AA-80B2-5487D5439BFB}"/>
          </ac:picMkLst>
        </pc:picChg>
        <pc:picChg chg="mod">
          <ac:chgData name="Jhungyoon Bae" userId="71cf36ca7f924fe0" providerId="LiveId" clId="{6BE02825-677A-4EBF-9B77-D03AA154F1E8}" dt="2025-09-25T22:13:42.636" v="1220" actId="14100"/>
          <ac:picMkLst>
            <pc:docMk/>
            <pc:sldMk cId="467965857" sldId="314"/>
            <ac:picMk id="7" creationId="{86CE67FE-350D-120D-D953-42CF93331C41}"/>
          </ac:picMkLst>
        </pc:picChg>
      </pc:sldChg>
      <pc:sldChg chg="addSp delSp modSp add mod">
        <pc:chgData name="Jhungyoon Bae" userId="71cf36ca7f924fe0" providerId="LiveId" clId="{6BE02825-677A-4EBF-9B77-D03AA154F1E8}" dt="2025-09-25T22:36:56.650" v="2065" actId="478"/>
        <pc:sldMkLst>
          <pc:docMk/>
          <pc:sldMk cId="3225893353" sldId="315"/>
        </pc:sldMkLst>
        <pc:spChg chg="add mod">
          <ac:chgData name="Jhungyoon Bae" userId="71cf36ca7f924fe0" providerId="LiveId" clId="{6BE02825-677A-4EBF-9B77-D03AA154F1E8}" dt="2025-09-25T22:29:11.386" v="1790" actId="1076"/>
          <ac:spMkLst>
            <pc:docMk/>
            <pc:sldMk cId="3225893353" sldId="315"/>
            <ac:spMk id="6" creationId="{B49E0680-BD03-4099-7D09-CEEC9AC4F4E4}"/>
          </ac:spMkLst>
        </pc:spChg>
        <pc:spChg chg="add del">
          <ac:chgData name="Jhungyoon Bae" userId="71cf36ca7f924fe0" providerId="LiveId" clId="{6BE02825-677A-4EBF-9B77-D03AA154F1E8}" dt="2025-09-25T22:36:56.650" v="2065" actId="478"/>
          <ac:spMkLst>
            <pc:docMk/>
            <pc:sldMk cId="3225893353" sldId="315"/>
            <ac:spMk id="9" creationId="{0E90CD46-EFBF-0F73-199E-3992CA401E5D}"/>
          </ac:spMkLst>
        </pc:spChg>
        <pc:picChg chg="add mod">
          <ac:chgData name="Jhungyoon Bae" userId="71cf36ca7f924fe0" providerId="LiveId" clId="{6BE02825-677A-4EBF-9B77-D03AA154F1E8}" dt="2025-09-25T22:28:26.092" v="1785" actId="14100"/>
          <ac:picMkLst>
            <pc:docMk/>
            <pc:sldMk cId="3225893353" sldId="315"/>
            <ac:picMk id="5" creationId="{C6014745-9916-D05E-F153-FF1C4A72BC85}"/>
          </ac:picMkLst>
        </pc:picChg>
        <pc:picChg chg="del">
          <ac:chgData name="Jhungyoon Bae" userId="71cf36ca7f924fe0" providerId="LiveId" clId="{6BE02825-677A-4EBF-9B77-D03AA154F1E8}" dt="2025-09-25T22:27:48.029" v="1782" actId="478"/>
          <ac:picMkLst>
            <pc:docMk/>
            <pc:sldMk cId="3225893353" sldId="315"/>
            <ac:picMk id="7" creationId="{26C1FEC0-6954-5A85-CD20-EF55C2299658}"/>
          </ac:picMkLst>
        </pc:picChg>
      </pc:sldChg>
      <pc:sldChg chg="modSp add del mod">
        <pc:chgData name="Jhungyoon Bae" userId="71cf36ca7f924fe0" providerId="LiveId" clId="{6BE02825-677A-4EBF-9B77-D03AA154F1E8}" dt="2025-09-25T22:16:04.291" v="1380" actId="47"/>
        <pc:sldMkLst>
          <pc:docMk/>
          <pc:sldMk cId="3729366983" sldId="315"/>
        </pc:sldMkLst>
        <pc:spChg chg="mod">
          <ac:chgData name="Jhungyoon Bae" userId="71cf36ca7f924fe0" providerId="LiveId" clId="{6BE02825-677A-4EBF-9B77-D03AA154F1E8}" dt="2025-09-25T22:15:56.214" v="1379" actId="20577"/>
          <ac:spMkLst>
            <pc:docMk/>
            <pc:sldMk cId="3729366983" sldId="315"/>
            <ac:spMk id="9" creationId="{81AC6610-2AE9-A822-C8B0-58534D95580F}"/>
          </ac:spMkLst>
        </pc:spChg>
      </pc:sldChg>
      <pc:sldChg chg="addSp delSp modSp add mod">
        <pc:chgData name="Jhungyoon Bae" userId="71cf36ca7f924fe0" providerId="LiveId" clId="{6BE02825-677A-4EBF-9B77-D03AA154F1E8}" dt="2025-09-25T22:37:10.819" v="2069" actId="1076"/>
        <pc:sldMkLst>
          <pc:docMk/>
          <pc:sldMk cId="536322001" sldId="316"/>
        </pc:sldMkLst>
        <pc:spChg chg="add">
          <ac:chgData name="Jhungyoon Bae" userId="71cf36ca7f924fe0" providerId="LiveId" clId="{6BE02825-677A-4EBF-9B77-D03AA154F1E8}" dt="2025-09-25T22:35:02.711" v="1991"/>
          <ac:spMkLst>
            <pc:docMk/>
            <pc:sldMk cId="536322001" sldId="316"/>
            <ac:spMk id="4" creationId="{D3E25CEB-3074-F9DE-57EE-F51875E911EE}"/>
          </ac:spMkLst>
        </pc:spChg>
        <pc:spChg chg="add mod">
          <ac:chgData name="Jhungyoon Bae" userId="71cf36ca7f924fe0" providerId="LiveId" clId="{6BE02825-677A-4EBF-9B77-D03AA154F1E8}" dt="2025-09-25T22:35:14.879" v="1995"/>
          <ac:spMkLst>
            <pc:docMk/>
            <pc:sldMk cId="536322001" sldId="316"/>
            <ac:spMk id="7" creationId="{376A04D7-F430-CDB7-3566-9372D2849EFF}"/>
          </ac:spMkLst>
        </pc:spChg>
        <pc:spChg chg="add mod">
          <ac:chgData name="Jhungyoon Bae" userId="71cf36ca7f924fe0" providerId="LiveId" clId="{6BE02825-677A-4EBF-9B77-D03AA154F1E8}" dt="2025-09-25T22:35:14.528" v="1994"/>
          <ac:spMkLst>
            <pc:docMk/>
            <pc:sldMk cId="536322001" sldId="316"/>
            <ac:spMk id="8" creationId="{2539FD76-E8D1-4B11-8A7D-22E073B8F342}"/>
          </ac:spMkLst>
        </pc:spChg>
        <pc:spChg chg="mod">
          <ac:chgData name="Jhungyoon Bae" userId="71cf36ca7f924fe0" providerId="LiveId" clId="{6BE02825-677A-4EBF-9B77-D03AA154F1E8}" dt="2025-09-25T22:36:13.532" v="2014" actId="1076"/>
          <ac:spMkLst>
            <pc:docMk/>
            <pc:sldMk cId="536322001" sldId="316"/>
            <ac:spMk id="9" creationId="{E051C4E5-E763-7294-2E55-8C53CE77400E}"/>
          </ac:spMkLst>
        </pc:spChg>
        <pc:spChg chg="mod">
          <ac:chgData name="Jhungyoon Bae" userId="71cf36ca7f924fe0" providerId="LiveId" clId="{6BE02825-677A-4EBF-9B77-D03AA154F1E8}" dt="2025-09-25T22:36:29.191" v="2064" actId="20577"/>
          <ac:spMkLst>
            <pc:docMk/>
            <pc:sldMk cId="536322001" sldId="316"/>
            <ac:spMk id="10" creationId="{852A5436-8E0F-47B7-8237-670F277320F4}"/>
          </ac:spMkLst>
        </pc:spChg>
        <pc:spChg chg="add">
          <ac:chgData name="Jhungyoon Bae" userId="71cf36ca7f924fe0" providerId="LiveId" clId="{6BE02825-677A-4EBF-9B77-D03AA154F1E8}" dt="2025-09-25T22:35:17.262" v="1996"/>
          <ac:spMkLst>
            <pc:docMk/>
            <pc:sldMk cId="536322001" sldId="316"/>
            <ac:spMk id="11" creationId="{C0982581-E8FB-6428-B6DF-733D0F830DBB}"/>
          </ac:spMkLst>
        </pc:spChg>
        <pc:spChg chg="add mod">
          <ac:chgData name="Jhungyoon Bae" userId="71cf36ca7f924fe0" providerId="LiveId" clId="{6BE02825-677A-4EBF-9B77-D03AA154F1E8}" dt="2025-09-25T22:37:10.819" v="2069" actId="1076"/>
          <ac:spMkLst>
            <pc:docMk/>
            <pc:sldMk cId="536322001" sldId="316"/>
            <ac:spMk id="12" creationId="{C8C9DC39-FFD0-2643-A642-EDDEDAD638E8}"/>
          </ac:spMkLst>
        </pc:spChg>
        <pc:picChg chg="del">
          <ac:chgData name="Jhungyoon Bae" userId="71cf36ca7f924fe0" providerId="LiveId" clId="{6BE02825-677A-4EBF-9B77-D03AA154F1E8}" dt="2025-09-25T22:30:58.839" v="1799" actId="478"/>
          <ac:picMkLst>
            <pc:docMk/>
            <pc:sldMk cId="536322001" sldId="316"/>
            <ac:picMk id="5" creationId="{EE16BAEC-5BFC-8BAE-F6BE-8380C4DEAEA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34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pPr>
              <a:lnSpc>
                <a:spcPts val="2974"/>
              </a:lnSpc>
            </a:pP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안정적이고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확장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가능한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서비스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제공을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위해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</a:p>
          <a:p>
            <a:pPr>
              <a:lnSpc>
                <a:spcPts val="2974"/>
              </a:lnSpc>
            </a:pP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최신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기술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스택을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활용하여,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유연한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아키텍처를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설계했습니다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1300" dirty="0">
              <a:latin typeface="DM Sans"/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C69A-52DB-D4FE-10D1-32829D65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A7A97-59A2-A834-D365-4CE078280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5779F-AC7E-77D7-A28D-8B5C07063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9E5C3-7D74-F4CD-3F3E-A50C7F70B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75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1F20C-C925-C085-00C3-7CE876DB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9FC0D-E9B2-4824-F254-0CFF93CF1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CF2D60-BE1D-1E02-AC37-D6980CC4D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05BE-D45D-D642-E9D9-56D53B582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40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6B60B-C409-507C-B839-3B8469932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B200D-6CAC-11FA-136C-A99626DB7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5F6537-1500-5790-1B05-B1CD176A6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ADB04-AF00-EEAE-8920-44B442B2B5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73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9BC5-4732-C1D0-83B2-96629CCE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671B4-772C-A642-EECC-1DB009751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FB414-1512-5083-C74A-88714E542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5C2FF-AD09-0408-543B-78CCCED4A1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2A0A-EFD6-F795-BE8D-6F1D78D6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56370-52DC-8CAD-BBCE-7308A2240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A9532-3F82-3026-B25F-E137DE019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65C0F-6F42-8A26-54FD-BC457D0BE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9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4C725-2D4A-9A3E-D34C-0F5ACD3EC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6B5FA-25BE-2A90-05EC-A1CD14C0F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46721C-0F59-89DD-C9EF-B05E7D427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C87F7-B47F-321C-515F-90AEF41D0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96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830E-E5FD-6CC5-1F90-040E8F34A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FE1D0-CC2E-9167-2D19-7A467DF7D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E6A008-BCE6-BCE7-29DF-455B155D5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CDC25-CDBF-E78C-ACF4-7F5D471D2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64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0DBB-981B-A7D5-F046-A79B701D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AF862-7DD0-7141-A695-A44F222F4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33FFC-EF8D-5587-31B6-153190A0E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9CB13-A5B5-1720-809E-7D4F58BF9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18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F6255-8594-96DB-7C85-26AE93EE2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4E69A-A879-48EC-8E79-A3AA4BDE0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B779BA-07DA-4954-3BA3-EB6DDE41C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82E48-C73E-4802-BD92-45271D47E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38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6985C-FBEC-0135-3CCD-D02720C2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D27FA-460F-7E89-CAC3-9AF31127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43382E-A7FB-C79B-4C01-15CB928C4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062F3-2C86-8D2E-7E8B-4CB102C27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5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2F92F-5AFA-A3F3-0AD6-9FBEBAC2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423E5-3550-21F4-08B0-C25420D60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64207D-FEF4-8AFA-6CEA-A5AF851C9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47745-3321-71D5-6B2A-6305745E1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2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18CD9-2796-69E6-6901-AB225F0C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64D26-245C-90AD-F1D6-D0419DEA1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8EE78F-1DAF-8574-3F30-047B60199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4E1F8-C2A5-AC71-DB5C-5B596A5E2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81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98B3-75A4-E18F-D216-77CF0FDBD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9A24A-2C19-CE2D-BC07-7760C2732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ED068-FE31-2BE8-D3F7-6EACCDD61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A605D-2D70-4D87-E689-854051EA3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425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F0472-7CCA-9672-1865-87C336A9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44F54-1D54-7CF4-AFD2-6BF92D027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E9A2D-4AF4-DFA0-E363-216C50414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46F08-D79E-53F0-AB20-96F940824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0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4D53-06D2-50A1-9D55-6487F5A8B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2E82C5-645C-F209-577C-3297C60152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350B0-64AA-73DD-4D6A-6845BDE46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pPr defTabSz="693590"/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자립준비청년들은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홀로서기를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시작하며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복합적인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어려움에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직면합니다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이들이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겪는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문제는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단순한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빈곤을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넘어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삶의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여러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영역에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걸쳐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endParaRPr lang="en-US" altLang="ko-KR" sz="900">
              <a:latin typeface="DM Sans" pitchFamily="2" charset="0"/>
            </a:endParaRPr>
          </a:p>
          <a:p>
            <a:pPr defTabSz="693590"/>
            <a:r>
              <a:rPr lang="ko-KR" altLang="en-US" sz="900">
                <a:latin typeface="DM Sans" pitchFamily="2" charset="0"/>
              </a:rPr>
              <a:t>복잡한 지원 제도 </a:t>
            </a:r>
            <a:r>
              <a:rPr lang="en-US" altLang="ko-KR" sz="900">
                <a:latin typeface="DM Sans" pitchFamily="2" charset="0"/>
              </a:rPr>
              <a:t>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수많은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정책과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제도가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있지만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정보가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흩어져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있고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절차가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복잡하여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정작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필요한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청년들이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활용하기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어렵습니다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맞춤형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지원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부족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상황과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필요에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맞는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상담과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부족합니다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획일적인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실질적인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자립으로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이어지기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어렵습니다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편견과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고립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세상의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편견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속에서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심리적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정서적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고립감을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느끼기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쉬우며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건강한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구성원으로의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성장을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저해하는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요인이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endParaRPr lang="en-US" altLang="ko-KR" sz="900"/>
          </a:p>
          <a:p>
            <a:pPr defTabSz="69359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F2C8-77C3-9905-067E-78A67BCC3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28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68737-FCE1-25A6-A2E9-A8B1D9378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85871-6674-95F4-5369-8D99E134C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05E9D-B450-84B9-64D9-3D31B56AC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B1ECB-6CF5-6C6E-53AC-4ED90FD2FA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69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F3966-6F31-1D4F-8A69-0F3DD688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1897A6-7DD3-0337-3EF3-2C71785B9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745B04-3DDF-6C14-1361-B2BE694F4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589BE-AEF7-BAA1-4B1B-229164CA4D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2450-4159-1B7F-DC48-9EA40D616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B5BFC-2051-6B82-A0EE-A66C9C30F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FFE99-2FA2-C4D0-DBDB-7AE79E769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2EDC3-E11B-7285-DDB4-43487E5FB8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87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0D64C-7AA5-F20F-67DC-7C4C0BAB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97989-343A-69B4-B9B4-FBA6FEFF1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CBFED-BB0E-3619-75E6-C395500CF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230F2-9EEB-EE35-06A3-B3A44D19D5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013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pPr defTabSz="954176"/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즉, 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세 축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모두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80%에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가까운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높은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수요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가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확인되며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,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원자료만으로는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특정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축이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두드러지지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않고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ko-KR" altLang="en-US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전반으로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고른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필요성이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들어남</a:t>
            </a:r>
            <a:endParaRPr lang="en-US" altLang="ko-KR" dirty="0">
              <a:solidFill>
                <a:srgbClr val="2C2821"/>
              </a:solidFill>
              <a:latin typeface="Lora"/>
              <a:ea typeface="Lora" pitchFamily="34" charset="-122"/>
              <a:cs typeface="Lora" pitchFamily="34" charset="-120"/>
            </a:endParaRPr>
          </a:p>
          <a:p>
            <a:pPr defTabSz="954176"/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      이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수치는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보호종료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후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가장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필요로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하는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지원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영역을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보여주는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근거로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,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이후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기능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</a:p>
          <a:p>
            <a:pPr defTabSz="954176"/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우선순위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도출의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출발점을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보여지만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원자료의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표본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수가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적어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대표성엔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한계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endParaRPr lang="en-US" altLang="ko-KR" dirty="0"/>
          </a:p>
          <a:p>
            <a:pPr defTabSz="954176"/>
            <a:endParaRPr lang="en-US" altLang="ko-KR" dirty="0">
              <a:solidFill>
                <a:srgbClr val="000000"/>
              </a:solidFill>
              <a:ea typeface="+mn-lt"/>
              <a:cs typeface="+mn-lt"/>
            </a:endParaRPr>
          </a:p>
          <a:p>
            <a:pPr defTabSz="954176"/>
            <a:endParaRPr lang="en-US" altLang="ko-KR" dirty="0">
              <a:latin typeface="Lora"/>
              <a:ea typeface="Calibri"/>
              <a:cs typeface="Calibri"/>
            </a:endParaRPr>
          </a:p>
          <a:p>
            <a:pPr defTabSz="954176"/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원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자료의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도움률을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평균으로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두고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정규분포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(σ=0.10)를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가정해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가상의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2,000명을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생성</a:t>
            </a:r>
            <a:endParaRPr lang="en-US" altLang="ko-KR" sz="1300" dirty="0"/>
          </a:p>
          <a:p>
            <a:pPr defTabSz="954176"/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축별로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평균과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95%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신뢰구간을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계산했고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임계값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0.78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기준으로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고수요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비고수요를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나눠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카이제곱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검정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진행</a:t>
            </a:r>
            <a:endParaRPr lang="en-US" altLang="ko-KR" sz="1300" dirty="0"/>
          </a:p>
          <a:p>
            <a:pPr defTabSz="954176"/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그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결과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주거축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평균이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상대적으로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높고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,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고수요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비율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차이가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통계적으로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유의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(p=0.0023)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했습니다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.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해석은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간단합니다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.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원자료는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'세 축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모두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높다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', </a:t>
            </a:r>
            <a:endParaRPr lang="en-US" altLang="ko-KR" sz="1300" dirty="0">
              <a:solidFill>
                <a:srgbClr val="000000"/>
              </a:solidFill>
              <a:latin typeface="Lora"/>
              <a:ea typeface="Calibri" panose="020F0502020204030204"/>
              <a:cs typeface="Calibri" panose="020F0502020204030204"/>
            </a:endParaRPr>
          </a:p>
          <a:p>
            <a:pPr defTabSz="954176"/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시뮬레이션은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'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그중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주거가</a:t>
            </a:r>
            <a:r>
              <a:rPr lang="en-US" altLang="ko-KR" sz="1300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우선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일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가능성이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크다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'</a:t>
            </a:r>
            <a:endParaRPr lang="en-US" altLang="ko-KR" sz="1300" dirty="0">
              <a:latin typeface="Lora"/>
              <a:ea typeface="Calibri"/>
              <a:cs typeface="Calibri"/>
            </a:endParaRPr>
          </a:p>
          <a:p>
            <a:pPr defTabSz="954176"/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이를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토대로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정책자료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조사했으나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모든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지원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내용이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경제지원임을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확인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후 주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기능으로서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'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경제기능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'을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우선</a:t>
            </a:r>
            <a:r>
              <a:rPr lang="en-US" altLang="ko-KR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구현</a:t>
            </a:r>
            <a:r>
              <a:rPr lang="en-US" altLang="ko-KR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사항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으로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설정</a:t>
            </a:r>
            <a:endParaRPr lang="en-US" altLang="ko-KR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04603-06F3-C56B-895D-880EFC144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CE247-77F0-9F44-5266-3719B05D6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9AA39-3877-33D4-5423-698FD64D7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97162-944C-F262-CEA9-B71D652440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44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848D-6952-3D9E-99EA-CE79568AC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D8E82-5385-D3A5-811C-D33C0BD35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CB639-B36A-E4F2-5DCB-B06CD1D15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7401A-2329-11E7-1689-F343D230F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7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pPr defTabSz="693590"/>
            <a:r>
              <a:rPr lang="ko-KR" altLang="ko-KR" sz="900">
                <a:latin typeface="DM Sans" pitchFamily="2" charset="0"/>
              </a:rPr>
              <a:t>이러한 문제들을 해결하기 위해</a:t>
            </a:r>
            <a:r>
              <a:rPr lang="en-US" altLang="ko-KR" sz="900">
                <a:latin typeface="DM Sans" pitchFamily="2" charset="0"/>
              </a:rPr>
              <a:t>, </a:t>
            </a:r>
            <a:r>
              <a:rPr lang="ko-KR" altLang="ko-KR" sz="900">
                <a:latin typeface="DM Sans" pitchFamily="2" charset="0"/>
              </a:rPr>
              <a:t>저희는 </a:t>
            </a:r>
            <a:r>
              <a:rPr lang="en-US" altLang="ko-KR" sz="900">
                <a:latin typeface="DM Sans" pitchFamily="2" charset="0"/>
              </a:rPr>
              <a:t>AI </a:t>
            </a:r>
            <a:r>
              <a:rPr lang="ko-KR" altLang="ko-KR" sz="900">
                <a:latin typeface="DM Sans" pitchFamily="2" charset="0"/>
              </a:rPr>
              <a:t>컨설팅 </a:t>
            </a:r>
            <a:r>
              <a:rPr lang="en-US" altLang="ko-KR" sz="900">
                <a:latin typeface="DM Sans" pitchFamily="2" charset="0"/>
              </a:rPr>
              <a:t>Agent '</a:t>
            </a:r>
            <a:r>
              <a:rPr lang="ko-KR" altLang="ko-KR" sz="900">
                <a:latin typeface="DM Sans" pitchFamily="2" charset="0"/>
              </a:rPr>
              <a:t>이루다</a:t>
            </a:r>
            <a:r>
              <a:rPr lang="en-US" altLang="ko-KR" sz="900">
                <a:latin typeface="DM Sans" pitchFamily="2" charset="0"/>
              </a:rPr>
              <a:t>'</a:t>
            </a:r>
            <a:r>
              <a:rPr lang="ko-KR" altLang="ko-KR" sz="900">
                <a:latin typeface="DM Sans" pitchFamily="2" charset="0"/>
              </a:rPr>
              <a:t>를 제안합니다</a:t>
            </a:r>
            <a:r>
              <a:rPr lang="en-US" altLang="ko-KR" sz="900">
                <a:latin typeface="DM Sans" pitchFamily="2" charset="0"/>
              </a:rPr>
              <a:t>. '</a:t>
            </a:r>
            <a:r>
              <a:rPr lang="ko-KR" altLang="ko-KR" sz="900">
                <a:latin typeface="DM Sans" pitchFamily="2" charset="0"/>
              </a:rPr>
              <a:t>이루다</a:t>
            </a:r>
            <a:r>
              <a:rPr lang="en-US" altLang="ko-KR" sz="900">
                <a:latin typeface="DM Sans" pitchFamily="2" charset="0"/>
              </a:rPr>
              <a:t>'</a:t>
            </a:r>
            <a:r>
              <a:rPr lang="ko-KR" altLang="ko-KR" sz="900">
                <a:latin typeface="DM Sans" pitchFamily="2" charset="0"/>
              </a:rPr>
              <a:t>는 </a:t>
            </a:r>
            <a:r>
              <a:rPr lang="en-US" altLang="ko-KR" sz="900">
                <a:latin typeface="DM Sans" pitchFamily="2" charset="0"/>
              </a:rPr>
              <a:t>(</a:t>
            </a:r>
            <a:r>
              <a:rPr lang="ko-KR" altLang="ko-KR" sz="900">
                <a:latin typeface="DM Sans" pitchFamily="2" charset="0"/>
              </a:rPr>
              <a:t>준비</a:t>
            </a:r>
            <a:r>
              <a:rPr lang="en-US" altLang="ko-KR" sz="900">
                <a:latin typeface="DM Sans" pitchFamily="2" charset="0"/>
              </a:rPr>
              <a:t> </a:t>
            </a:r>
            <a:r>
              <a:rPr lang="ko-KR" altLang="ko-KR" sz="900">
                <a:latin typeface="DM Sans" pitchFamily="2" charset="0"/>
              </a:rPr>
              <a:t>없이 세상에 떠밀릴</a:t>
            </a:r>
            <a:r>
              <a:rPr lang="en-US" altLang="ko-KR" sz="900">
                <a:latin typeface="DM Sans" pitchFamily="2" charset="0"/>
              </a:rPr>
              <a:t>) </a:t>
            </a:r>
            <a:r>
              <a:rPr lang="ko-KR" altLang="ko-KR" sz="900">
                <a:latin typeface="DM Sans" pitchFamily="2" charset="0"/>
              </a:rPr>
              <a:t>자립준비청년 한 명 한 명에게 </a:t>
            </a:r>
            <a:r>
              <a:rPr lang="ko-KR" altLang="ko-KR" sz="900" err="1">
                <a:latin typeface="DM Sans" pitchFamily="2" charset="0"/>
              </a:rPr>
              <a:t>맞춤화된</a:t>
            </a:r>
            <a:r>
              <a:rPr lang="ko-KR" altLang="ko-KR" sz="900">
                <a:latin typeface="DM Sans" pitchFamily="2" charset="0"/>
              </a:rPr>
              <a:t> 길잡이가 되어</a:t>
            </a:r>
            <a:r>
              <a:rPr lang="en-US" altLang="ko-KR" sz="900">
                <a:latin typeface="DM Sans" pitchFamily="2" charset="0"/>
              </a:rPr>
              <a:t>, </a:t>
            </a:r>
            <a:r>
              <a:rPr lang="ko-KR" altLang="ko-KR" sz="900">
                <a:latin typeface="DM Sans" pitchFamily="2" charset="0"/>
              </a:rPr>
              <a:t>정보의 격차를 해소하고 자립의 모든 과정을 따뜻하게 지원하는 든든한 동반자입니다</a:t>
            </a:r>
            <a:r>
              <a:rPr lang="en-US" altLang="ko-KR" sz="900">
                <a:latin typeface="DM Sans" pitchFamily="2" charset="0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A13ED-CFB0-F57C-31E9-FA1998035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152A26C-8E14-02B5-3D01-6A17FEA52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F0DF783-EA51-8D13-D60E-696B0A29D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7C44998-BA93-1C43-A256-F166FB0FE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1015BA5-1F2F-5CEF-3EB6-D1532F92F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C9C662E-DF4B-319C-F0DC-08A3C81E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160AAE2-1244-5FB9-B103-CDDFECA1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E657089-9C7B-22CA-8582-35F182BD9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9AA576FE-AD64-F3F9-2CA5-0F40713AC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18A5C32-E81B-5683-44D6-87D1E8416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239CB31-9113-3F6E-509B-800BD8FDD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D374CF4-B6AD-AC3B-1E7B-4BEE5CF90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C6989A05-5F0D-0FFA-87EB-7229D040A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3B8D347-B8BC-5C9C-C64E-04A26F299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E8C4AB9-0B33-B1E9-C301-D8759FFE7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  <p:extLst>
      <p:ext uri="{BB962C8B-B14F-4D97-AF65-F5344CB8AC3E}">
        <p14:creationId xmlns:p14="http://schemas.microsoft.com/office/powerpoint/2010/main" val="42717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1A06D1B-48E1-9404-8851-5CF12C95D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B59532A-3753-BA4C-C4AD-8078F9CC0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656AAE5-F866-5D27-9AFE-83AA7C92E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9DAD65FF-AE52-25E7-90EE-061E86266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E78D3FA-DFB9-CEBC-59E7-418FAE8B8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6D14F3B-EE62-1E4C-D80D-784A41DD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5574D69-D88C-4864-C156-25B545945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F222BD-D54A-E411-D658-B486EAACB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microsoft.com/office/2007/relationships/hdphoto" Target="../media/hdphoto3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jpe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7117" y="1766512"/>
            <a:ext cx="5120878" cy="1325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자립청소년 </a:t>
            </a:r>
            <a:r>
              <a:rPr lang="en-US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지원을</a:t>
            </a: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위한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  <a:cs typeface="PT Serif" pitchFamily="34" charset="-120"/>
            </a:endParaRPr>
          </a:p>
          <a:p>
            <a:pPr algn="ctr">
              <a:lnSpc>
                <a:spcPts val="5000"/>
              </a:lnSpc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AI </a:t>
            </a:r>
            <a:r>
              <a:rPr lang="en-US" altLang="ko-KR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컨설팅</a:t>
            </a: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Agent</a:t>
            </a:r>
            <a:endParaRPr lang="en-US" altLang="ko-KR" sz="4000">
              <a:solidFill>
                <a:schemeClr val="tx1">
                  <a:lumMod val="75000"/>
                  <a:lumOff val="25000"/>
                </a:schemeClr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97961" y="1470303"/>
            <a:ext cx="512087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endParaRPr lang="en-US" sz="40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4ED6EC-AEE0-D88A-CA02-28268B0945A5}"/>
              </a:ext>
            </a:extLst>
          </p:cNvPr>
          <p:cNvGrpSpPr/>
          <p:nvPr/>
        </p:nvGrpSpPr>
        <p:grpSpPr>
          <a:xfrm>
            <a:off x="6169103" y="3276876"/>
            <a:ext cx="7778591" cy="2154091"/>
            <a:chOff x="6071668" y="4211876"/>
            <a:chExt cx="7778591" cy="2154091"/>
          </a:xfrm>
        </p:grpSpPr>
        <p:sp>
          <p:nvSpPr>
            <p:cNvPr id="5" name="Text 2"/>
            <p:cNvSpPr/>
            <p:nvPr/>
          </p:nvSpPr>
          <p:spPr>
            <a:xfrm>
              <a:off x="6071668" y="4211876"/>
              <a:ext cx="7778591" cy="2154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5100"/>
                </a:lnSpc>
              </a:pPr>
              <a:r>
                <a:rPr lang="en-US" sz="9600" err="1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이루다</a:t>
              </a:r>
              <a:r>
                <a:rPr lang="en-US" sz="9600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 : </a:t>
              </a:r>
              <a:r>
                <a:rPr lang="en-US" sz="9600" err="1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iruda</a:t>
              </a:r>
              <a:endParaRPr lang="en-US" sz="9600">
                <a:latin typeface="한컴 울주 반구대 암각화체"/>
                <a:ea typeface="한컴 울주 반구대 암각화체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8671266" y="5651516"/>
              <a:ext cx="4798846" cy="3121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500" b="1">
                  <a:solidFill>
                    <a:srgbClr val="383838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기술과 따뜻함이 만나는 새로운 자립 지원 시스템</a:t>
              </a:r>
              <a:endParaRPr lang="en-US" sz="1500"/>
            </a:p>
          </p:txBody>
        </p:sp>
      </p:grpSp>
      <p:sp>
        <p:nvSpPr>
          <p:cNvPr id="7" name="Text 4"/>
          <p:cNvSpPr/>
          <p:nvPr/>
        </p:nvSpPr>
        <p:spPr>
          <a:xfrm>
            <a:off x="6169104" y="7067550"/>
            <a:ext cx="7778591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450"/>
              </a:lnSpc>
            </a:pP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STC (</a:t>
            </a:r>
            <a:r>
              <a:rPr lang="ko-KR" alt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세이브 더 칠드런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)</a:t>
            </a: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| 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 </a:t>
            </a:r>
            <a:r>
              <a:rPr lang="en-US" sz="1600" b="1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배정윤</a:t>
            </a: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1600" b="1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이상진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, </a:t>
            </a:r>
            <a:r>
              <a:rPr lang="ko-KR" alt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김준희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</a:t>
            </a: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600" b="1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이상엽</a:t>
            </a:r>
            <a:endParaRPr lang="en-US" sz="1600" b="1" dirty="0">
              <a:solidFill>
                <a:srgbClr val="383838"/>
              </a:solidFill>
              <a:latin typeface="DM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CC76F-C912-8ADA-6798-5778FDF2F71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-1-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20677-342E-5530-8D77-4DB2E0E25169}"/>
              </a:ext>
            </a:extLst>
          </p:cNvPr>
          <p:cNvSpPr txBox="1"/>
          <p:nvPr/>
        </p:nvSpPr>
        <p:spPr>
          <a:xfrm>
            <a:off x="12753298" y="7384137"/>
            <a:ext cx="12580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400" dirty="0">
                <a:ea typeface="맑은 고딕"/>
                <a:cs typeface="Calibri"/>
              </a:rPr>
              <a:t>2025-09-26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68869" y="15768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이루다'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의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핵심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기술과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데이터를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기반으로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다양한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영역으로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서비스를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확장하여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더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넓은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사회적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가치를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창출할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2393189"/>
            <a:ext cx="3048000" cy="304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7872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다국어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지원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793790" y="6295430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외국인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및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다문화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가정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청소년을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언어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장벽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없는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지원시스템을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구축합니다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9" y="2393189"/>
            <a:ext cx="3048119" cy="30481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음성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인터페이스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4125278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디지털 기기 사용이 어려운 사용자를 위해 챗봇 및 음성 인식 기능을 도입합니다.</a:t>
            </a:r>
            <a:endParaRPr lang="en-US" sz="175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5" y="2393189"/>
            <a:ext cx="3048119" cy="30481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민간·기업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연계</a:t>
            </a:r>
            <a:endParaRPr lang="en-US" sz="2400" b="1" dirty="0"/>
          </a:p>
        </p:txBody>
      </p:sp>
      <p:sp>
        <p:nvSpPr>
          <p:cNvPr id="12" name="Text 7"/>
          <p:cNvSpPr/>
          <p:nvPr/>
        </p:nvSpPr>
        <p:spPr>
          <a:xfrm>
            <a:off x="7456884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기업과의 협력을 통해 인턴십, 취업, 전문 멘토링 프로그램을 자동 매칭합니다.</a:t>
            </a:r>
            <a:endParaRPr lang="en-US" sz="175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2" y="2393189"/>
            <a:ext cx="3048119" cy="30481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금융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교육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모듈</a:t>
            </a:r>
            <a:endParaRPr lang="en-US" sz="2400" b="1" dirty="0"/>
          </a:p>
        </p:txBody>
      </p:sp>
      <p:sp>
        <p:nvSpPr>
          <p:cNvPr id="15" name="Text 9"/>
          <p:cNvSpPr/>
          <p:nvPr/>
        </p:nvSpPr>
        <p:spPr>
          <a:xfrm>
            <a:off x="10788491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예산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관리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저축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신용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관리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등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건강한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관념을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키울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교육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콘텐츠를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04FD7C8-D74B-5509-42E4-583011E3A3D4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0762191-2A48-45A8-5613-401CD46F3A01}"/>
              </a:ext>
            </a:extLst>
          </p:cNvPr>
          <p:cNvSpPr/>
          <p:nvPr/>
        </p:nvSpPr>
        <p:spPr>
          <a:xfrm>
            <a:off x="622102" y="958215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서비스 </a:t>
            </a:r>
            <a:r>
              <a:rPr lang="ko-KR" altLang="en-US" sz="3650" dirty="0">
                <a:solidFill>
                  <a:schemeClr val="accent2">
                    <a:lumMod val="7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확장</a:t>
            </a:r>
            <a:r>
              <a:rPr lang="ko-KR" alt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로드맵</a:t>
            </a:r>
            <a:endParaRPr lang="en-US" sz="3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A3920-E1B9-F511-9F4F-BFFA110AA7C0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-1</a:t>
            </a:r>
            <a:r>
              <a:rPr lang="en-US" altLang="ko-KR" dirty="0">
                <a:ea typeface="맑은 고딕"/>
                <a:cs typeface="Calibri"/>
              </a:rPr>
              <a:t>0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793790" y="3283742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020604" y="35105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659384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4178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ko-KR" alt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청소년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안전망 강화</a:t>
            </a:r>
            <a:endParaRPr lang="en-US" sz="2300" b="1" dirty="0"/>
          </a:p>
        </p:txBody>
      </p:sp>
      <p:sp>
        <p:nvSpPr>
          <p:cNvPr id="7" name="Text 4"/>
          <p:cNvSpPr/>
          <p:nvPr/>
        </p:nvSpPr>
        <p:spPr>
          <a:xfrm>
            <a:off x="1020604" y="492597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긴급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주거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의료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심리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지원이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필요한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상황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발생시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즉각적으로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연결되는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시스템을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구축하여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안전망을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강화합니다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3283742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5443776" y="35105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3659384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4178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 분석 리포트</a:t>
            </a:r>
            <a:endParaRPr lang="en-US" sz="2300" b="1"/>
          </a:p>
        </p:txBody>
      </p:sp>
      <p:sp>
        <p:nvSpPr>
          <p:cNvPr id="12" name="Text 8"/>
          <p:cNvSpPr/>
          <p:nvPr/>
        </p:nvSpPr>
        <p:spPr>
          <a:xfrm>
            <a:off x="5443776" y="4925970"/>
            <a:ext cx="3742730" cy="1678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축적된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데이터를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익명으로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분석하여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endParaRPr lang="en-US" sz="1750" dirty="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실효성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있는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청년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정책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수립을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근거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자료를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정부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및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연구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기관에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>
              <a:latin typeface="DM Sans"/>
              <a:ea typeface="Calibri"/>
              <a:cs typeface="Calibri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3283742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0"/>
          <p:cNvSpPr/>
          <p:nvPr/>
        </p:nvSpPr>
        <p:spPr>
          <a:xfrm>
            <a:off x="9866948" y="35105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3659384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3835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다채널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접근성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확대</a:t>
            </a:r>
            <a:endParaRPr lang="en-US" sz="2300" b="1" dirty="0"/>
          </a:p>
        </p:txBody>
      </p:sp>
      <p:sp>
        <p:nvSpPr>
          <p:cNvPr id="17" name="Text 12"/>
          <p:cNvSpPr/>
          <p:nvPr/>
        </p:nvSpPr>
        <p:spPr>
          <a:xfrm>
            <a:off x="9866948" y="492597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모바일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앱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개발과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더불어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공공장소에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오프라인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키오스크를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설치하여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누구나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Calibri"/>
              <a:cs typeface="Calibri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쉽게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'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이루다'를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만날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>
              <a:latin typeface="DM Sans"/>
              <a:ea typeface="Calibri"/>
              <a:cs typeface="Calibri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8A00A97A-89D5-04E8-1370-AA7215CD9C0B}"/>
              </a:ext>
            </a:extLst>
          </p:cNvPr>
          <p:cNvSpPr/>
          <p:nvPr/>
        </p:nvSpPr>
        <p:spPr>
          <a:xfrm>
            <a:off x="4934728" y="1655762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40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확장 로드맵의 기대 효과</a:t>
            </a:r>
            <a:endParaRPr lang="en-US" sz="40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32C1D315-E988-98BE-AF1C-D3E90272D98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D0CAC9-542C-52E2-5DBD-A693AB7852BD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-11-</a:t>
            </a:r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6681" y="11393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00"/>
          </a:p>
        </p:txBody>
      </p:sp>
      <p:sp>
        <p:nvSpPr>
          <p:cNvPr id="3" name="Text 1"/>
          <p:cNvSpPr/>
          <p:nvPr/>
        </p:nvSpPr>
        <p:spPr>
          <a:xfrm>
            <a:off x="1807369" y="1738193"/>
            <a:ext cx="110156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혁신적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도전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책임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그리고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희망의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여정</a:t>
            </a:r>
            <a:endParaRPr lang="en-US" sz="4650" b="1" dirty="0"/>
          </a:p>
        </p:txBody>
      </p:sp>
      <p:sp>
        <p:nvSpPr>
          <p:cNvPr id="4" name="Text 2"/>
          <p:cNvSpPr/>
          <p:nvPr/>
        </p:nvSpPr>
        <p:spPr>
          <a:xfrm>
            <a:off x="793790" y="28226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모든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청년이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자신의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잠재력을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온전히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발휘하고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더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나은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미래를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꿈꿀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4521" y="33216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우리는 이러한 비전을 현실로 만들기 위한 여정을 시작합니다.</a:t>
            </a:r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93670" y="39737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 여정은 단순히 기술을 개발하는 것을 넘어, 사회에 긍정적인 변화를 가져오고 모두에게 희망을 전달하는 데 중점을 둡니다.</a:t>
            </a:r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93790" y="4676775"/>
            <a:ext cx="4196358" cy="2970934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1020604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혁신적 도전</a:t>
            </a:r>
            <a:endParaRPr lang="en-US" sz="2300" b="1"/>
          </a:p>
        </p:txBody>
      </p:sp>
      <p:sp>
        <p:nvSpPr>
          <p:cNvPr id="9" name="Text 7"/>
          <p:cNvSpPr/>
          <p:nvPr/>
        </p:nvSpPr>
        <p:spPr>
          <a:xfrm>
            <a:off x="1020604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끊임없는 연구와 개발을 통해 새로운 가능성을 탐색하고, 청년들의 삶을 실질적으로 변화시킬 혁신적인 솔루션을 제시합니다.</a:t>
            </a:r>
            <a:endParaRPr lang="en-US" sz="1750"/>
          </a:p>
        </p:txBody>
      </p:sp>
      <p:sp>
        <p:nvSpPr>
          <p:cNvPr id="10" name="Shape 8"/>
          <p:cNvSpPr/>
          <p:nvPr/>
        </p:nvSpPr>
        <p:spPr>
          <a:xfrm>
            <a:off x="5216962" y="4676775"/>
            <a:ext cx="4196358" cy="2970934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5443776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 책임</a:t>
            </a:r>
            <a:endParaRPr lang="en-US" sz="2300" b="1"/>
          </a:p>
        </p:txBody>
      </p:sp>
      <p:sp>
        <p:nvSpPr>
          <p:cNvPr id="12" name="Text 10"/>
          <p:cNvSpPr/>
          <p:nvPr/>
        </p:nvSpPr>
        <p:spPr>
          <a:xfrm>
            <a:off x="5443776" y="5411748"/>
            <a:ext cx="39695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기술이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소외된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이들을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포용하고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전체의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복지를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증진하는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데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기여하도록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노력하며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윤리적이고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지속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가능한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발전을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추구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>
              <a:latin typeface="DM San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0133" y="4676775"/>
            <a:ext cx="4196358" cy="2970934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9866948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희망의 여정</a:t>
            </a:r>
            <a:endParaRPr lang="en-US" sz="2300" b="1"/>
          </a:p>
        </p:txBody>
      </p:sp>
      <p:sp>
        <p:nvSpPr>
          <p:cNvPr id="15" name="Text 13"/>
          <p:cNvSpPr/>
          <p:nvPr/>
        </p:nvSpPr>
        <p:spPr>
          <a:xfrm>
            <a:off x="9866948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좌절과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어려움을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겪는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청년들에게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새로운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길을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열어주고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그들이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일어서서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꿈을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향해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나아갈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용기를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줄 수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지원합니다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7B0A4E8C-452B-56AE-7E38-CB00D6414D3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A88EA-435C-5201-C3D5-06BCD17F99E5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-12-</a:t>
            </a: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00323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66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한컴 울주 반구대 암각화체"/>
                <a:ea typeface="PT Serif" pitchFamily="34" charset="-122"/>
                <a:cs typeface="PT Serif" pitchFamily="34" charset="-120"/>
              </a:rPr>
              <a:t>CHAPTER 3</a:t>
            </a:r>
            <a:endParaRPr lang="en-US" sz="2300" dirty="0">
              <a:latin typeface="한컴 울주 반구대 암각화체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84362" y="3163832"/>
            <a:ext cx="8065707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MVP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목표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: 첫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걸음을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위한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핵심</a:t>
            </a:r>
            <a:endParaRPr lang="en-US" sz="465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841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Minimal Viable Product (최소 기능 제품) 단계에서는 가장 핵심적인 기능을 우선 구현하여 사용자에게 실질적인 가치를 빠르게 전달하고, 피드백을 통해 서비스를 고도화해 나갈 것입니다.</a:t>
            </a:r>
            <a:endParaRPr lang="en-US" sz="17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34D98-3BC3-6414-67C4-4A74DD237C87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-12-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694EA-448C-146A-A469-5C4D55C9441F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-13-</a:t>
            </a: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87241" y="1972976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초기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버전은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다음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4가지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핵심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기능을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중심으로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개발하여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'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이루다'의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핵심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가치를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경험할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216892" y="3819237"/>
            <a:ext cx="2070616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사용자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등록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및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기본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정보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입력</a:t>
            </a:r>
            <a:endParaRPr lang="en-US" sz="2300" b="1">
              <a:latin typeface="PT Serif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67999" y="4839177"/>
            <a:ext cx="1939109" cy="157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간편한 가입 절차와 필수 정보 입력을 통해 서비스 이용을 시작합니다.</a:t>
            </a: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4556938" y="3825949"/>
            <a:ext cx="2042524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AI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기반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개인화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로드맵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생성</a:t>
            </a:r>
            <a:endParaRPr lang="en-US" sz="2300" b="1">
              <a:latin typeface="PT Serif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545395" y="4839176"/>
            <a:ext cx="2065609" cy="1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경제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주거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심리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영역별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추천을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담은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기초적인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맞춤형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계획을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315200" y="3255610"/>
            <a:ext cx="4201954" cy="2401133"/>
          </a:xfrm>
          <a:prstGeom prst="roundRect">
            <a:avLst>
              <a:gd name="adj" fmla="val 609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Text 18"/>
          <p:cNvSpPr/>
          <p:nvPr/>
        </p:nvSpPr>
        <p:spPr>
          <a:xfrm>
            <a:off x="7942479" y="3819237"/>
            <a:ext cx="2005969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정책·제도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매칭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및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신청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가이드</a:t>
            </a:r>
            <a:endParaRPr lang="en-US" sz="2300" b="1">
              <a:latin typeface="PT Serif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936035" y="4839177"/>
            <a:ext cx="2012413" cy="1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사용자에게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적합한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정책을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찾아주고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관련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정보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링크와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신청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양식을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562E639-DF25-A2AB-9DCC-75981A164E4B}"/>
              </a:ext>
            </a:extLst>
          </p:cNvPr>
          <p:cNvGrpSpPr/>
          <p:nvPr/>
        </p:nvGrpSpPr>
        <p:grpSpPr>
          <a:xfrm>
            <a:off x="787241" y="2912024"/>
            <a:ext cx="12837178" cy="730045"/>
            <a:chOff x="849740" y="2715144"/>
            <a:chExt cx="12837178" cy="730045"/>
          </a:xfrm>
        </p:grpSpPr>
        <p:sp>
          <p:nvSpPr>
            <p:cNvPr id="5" name="Shape 3"/>
            <p:cNvSpPr/>
            <p:nvPr/>
          </p:nvSpPr>
          <p:spPr>
            <a:xfrm>
              <a:off x="849740" y="3022087"/>
              <a:ext cx="2880000" cy="12240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Shape 4"/>
            <p:cNvSpPr/>
            <p:nvPr/>
          </p:nvSpPr>
          <p:spPr>
            <a:xfrm>
              <a:off x="1952317" y="2728909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2217462" y="2828367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1</a:t>
              </a:r>
              <a:endParaRPr lang="en-US" sz="2100"/>
            </a:p>
          </p:txBody>
        </p:sp>
        <p:sp>
          <p:nvSpPr>
            <p:cNvPr id="11" name="Shape 9"/>
            <p:cNvSpPr/>
            <p:nvPr/>
          </p:nvSpPr>
          <p:spPr>
            <a:xfrm>
              <a:off x="4168799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5271376" y="2715144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5541587" y="2814602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2</a:t>
              </a:r>
              <a:endParaRPr lang="en-US" sz="2100"/>
            </a:p>
          </p:txBody>
        </p:sp>
        <p:sp>
          <p:nvSpPr>
            <p:cNvPr id="17" name="Shape 15"/>
            <p:cNvSpPr/>
            <p:nvPr/>
          </p:nvSpPr>
          <p:spPr>
            <a:xfrm>
              <a:off x="7487858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Shape 16"/>
            <p:cNvSpPr/>
            <p:nvPr/>
          </p:nvSpPr>
          <p:spPr>
            <a:xfrm>
              <a:off x="8590435" y="2724054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 17"/>
            <p:cNvSpPr/>
            <p:nvPr/>
          </p:nvSpPr>
          <p:spPr>
            <a:xfrm>
              <a:off x="8854870" y="2839836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3</a:t>
              </a:r>
              <a:endParaRPr lang="en-US" sz="2100"/>
            </a:p>
          </p:txBody>
        </p:sp>
        <p:sp>
          <p:nvSpPr>
            <p:cNvPr id="29" name="Shape 27"/>
            <p:cNvSpPr/>
            <p:nvPr/>
          </p:nvSpPr>
          <p:spPr>
            <a:xfrm>
              <a:off x="10806918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Shape 28"/>
            <p:cNvSpPr/>
            <p:nvPr/>
          </p:nvSpPr>
          <p:spPr>
            <a:xfrm>
              <a:off x="11909495" y="2770343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 29"/>
            <p:cNvSpPr/>
            <p:nvPr/>
          </p:nvSpPr>
          <p:spPr>
            <a:xfrm>
              <a:off x="12180136" y="2859543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/>
                </a:rPr>
                <a:t>4</a:t>
              </a:r>
            </a:p>
          </p:txBody>
        </p:sp>
      </p:grpSp>
      <p:sp>
        <p:nvSpPr>
          <p:cNvPr id="32" name="Text 30"/>
          <p:cNvSpPr/>
          <p:nvPr/>
        </p:nvSpPr>
        <p:spPr>
          <a:xfrm>
            <a:off x="11247044" y="3819237"/>
            <a:ext cx="2156095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진행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상황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저장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및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피드백</a:t>
            </a:r>
            <a:endParaRPr lang="en-US" sz="2300" b="1" dirty="0"/>
          </a:p>
        </p:txBody>
      </p:sp>
      <p:sp>
        <p:nvSpPr>
          <p:cNvPr id="33" name="Text 31"/>
          <p:cNvSpPr/>
          <p:nvPr/>
        </p:nvSpPr>
        <p:spPr>
          <a:xfrm>
            <a:off x="11143302" y="4839177"/>
            <a:ext cx="2156096" cy="2270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사용자가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자신의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진행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상황을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기록하고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서비스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개선을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</a:t>
            </a:r>
            <a:endParaRPr lang="en-US" sz="175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간단한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피드백을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남길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37C63EF-7E95-5403-48C4-DF467A3B050A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3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E15E6363-EDFE-6433-B2C6-54F950CA7DA3}"/>
              </a:ext>
            </a:extLst>
          </p:cNvPr>
          <p:cNvSpPr/>
          <p:nvPr/>
        </p:nvSpPr>
        <p:spPr>
          <a:xfrm>
            <a:off x="622102" y="1150729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MVP  </a:t>
            </a:r>
            <a:r>
              <a:rPr lang="ko-KR" alt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핵심 기능</a:t>
            </a:r>
            <a:endParaRPr lang="en-US" sz="3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DF77B-A486-98F0-D607-E08057C16DA7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-14-</a:t>
            </a:r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8B9A43-B563-1F1E-D222-6C1D9B0F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2"/>
          <a:stretch>
            <a:fillRect/>
          </a:stretch>
        </p:blipFill>
        <p:spPr>
          <a:xfrm>
            <a:off x="2045895" y="96985"/>
            <a:ext cx="11047962" cy="81317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F06183-4E5B-ADB7-DBA3-360EF5A33FEF}"/>
              </a:ext>
            </a:extLst>
          </p:cNvPr>
          <p:cNvSpPr/>
          <p:nvPr/>
        </p:nvSpPr>
        <p:spPr>
          <a:xfrm>
            <a:off x="2712177" y="705506"/>
            <a:ext cx="1815420" cy="64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295079" y="1388976"/>
            <a:ext cx="67180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구현</a:t>
            </a:r>
            <a:r>
              <a:rPr lang="en-US" sz="4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아키텍처</a:t>
            </a:r>
            <a:r>
              <a:rPr lang="en-US" sz="4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ko-KR" altLang="en-US" sz="4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및 워크플로우</a:t>
            </a:r>
            <a:endParaRPr lang="en-US" sz="4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B80BAF-22F2-D805-48DE-2AE47216642F}"/>
              </a:ext>
            </a:extLst>
          </p:cNvPr>
          <p:cNvSpPr/>
          <p:nvPr/>
        </p:nvSpPr>
        <p:spPr>
          <a:xfrm>
            <a:off x="8013162" y="7485440"/>
            <a:ext cx="827681" cy="64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E7748152-5060-FFED-BFA7-8FEB053957E6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4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9450B-50E0-6785-B7EA-EA6151F68C70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-15-</a:t>
            </a:r>
            <a:endParaRPr lang="ko-KR" altLang="en-US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9AA61162-6DEB-9DBB-1346-CF44B9ED8EE2}"/>
              </a:ext>
            </a:extLst>
          </p:cNvPr>
          <p:cNvSpPr/>
          <p:nvPr/>
        </p:nvSpPr>
        <p:spPr>
          <a:xfrm>
            <a:off x="5687639" y="2864179"/>
            <a:ext cx="46510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Infra: Docker, AWS </a:t>
            </a:r>
            <a:endParaRPr lang="en-US" b="1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05C6C201-50EA-66C5-D1EB-BFF39C13D6E4}"/>
              </a:ext>
            </a:extLst>
          </p:cNvPr>
          <p:cNvSpPr/>
          <p:nvPr/>
        </p:nvSpPr>
        <p:spPr>
          <a:xfrm>
            <a:off x="12877820" y="5637822"/>
            <a:ext cx="2632364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GPT-4o</a:t>
            </a:r>
          </a:p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</a:t>
            </a:r>
            <a:r>
              <a:rPr lang="ko-KR" alt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초기 버전</a:t>
            </a:r>
            <a:r>
              <a:rPr lang="en-US" altLang="ko-KR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lang="en-US" b="1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7A58949C-6002-F9EE-05E0-8559360C55F1}"/>
              </a:ext>
            </a:extLst>
          </p:cNvPr>
          <p:cNvSpPr/>
          <p:nvPr/>
        </p:nvSpPr>
        <p:spPr>
          <a:xfrm>
            <a:off x="12877820" y="4114800"/>
            <a:ext cx="2632364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FastAPI</a:t>
            </a:r>
            <a:endParaRPr lang="en-US" b="1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29C493D3-2FD9-C09F-36A5-484A6C5E0D67}"/>
              </a:ext>
            </a:extLst>
          </p:cNvPr>
          <p:cNvSpPr/>
          <p:nvPr/>
        </p:nvSpPr>
        <p:spPr>
          <a:xfrm>
            <a:off x="1021038" y="5749636"/>
            <a:ext cx="1535275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PostgreSQL </a:t>
            </a:r>
            <a:endParaRPr lang="en-US" b="1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662C10B7-40BB-8FA0-FD98-4F12A2D05C34}"/>
              </a:ext>
            </a:extLst>
          </p:cNvPr>
          <p:cNvSpPr/>
          <p:nvPr/>
        </p:nvSpPr>
        <p:spPr>
          <a:xfrm>
            <a:off x="1021037" y="6096000"/>
            <a:ext cx="1535275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FAISS </a:t>
            </a:r>
            <a:endParaRPr lang="en-US" b="1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98A317C-8B10-D33F-6659-D72E35724EDF}"/>
              </a:ext>
            </a:extLst>
          </p:cNvPr>
          <p:cNvSpPr/>
          <p:nvPr/>
        </p:nvSpPr>
        <p:spPr>
          <a:xfrm>
            <a:off x="12143530" y="2816541"/>
            <a:ext cx="734290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 </a:t>
            </a:r>
            <a:endParaRPr lang="en-US" b="1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A8FE4AF4-9AB2-B309-30D2-4B7B3D840D35}"/>
              </a:ext>
            </a:extLst>
          </p:cNvPr>
          <p:cNvSpPr/>
          <p:nvPr/>
        </p:nvSpPr>
        <p:spPr>
          <a:xfrm>
            <a:off x="965617" y="6439137"/>
            <a:ext cx="1535275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RAG</a:t>
            </a:r>
            <a:endParaRPr lang="en-US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02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한컴 울주 반구대 암각화체"/>
                <a:ea typeface="PT Serif" pitchFamily="34" charset="-122"/>
                <a:cs typeface="PT Serif" pitchFamily="34" charset="-120"/>
              </a:rPr>
              <a:t>CHAPTER 5</a:t>
            </a:r>
            <a:endParaRPr lang="en-US" sz="2300" dirty="0">
              <a:latin typeface="한컴 울주 반구대 암각화체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50912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ko-KR" alt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개발</a:t>
            </a:r>
            <a:r>
              <a:rPr 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 </a:t>
            </a:r>
            <a:r>
              <a:rPr lang="ko-KR" alt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타임라인</a:t>
            </a:r>
            <a:endParaRPr lang="ko-KR" altLang="en-US" sz="4650">
              <a:solidFill>
                <a:srgbClr val="020202"/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59355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계획을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통해 MVP의 핵심 기능을 효율적으로 개발하고,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성공적인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초기 버전 런칭을 목표로 합니다.</a:t>
            </a:r>
            <a:endParaRPr lang="en-US" sz="17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83FE7-B8CB-2F4B-9769-7B3513E64A99}"/>
              </a:ext>
            </a:extLst>
          </p:cNvPr>
          <p:cNvSpPr txBox="1"/>
          <p:nvPr/>
        </p:nvSpPr>
        <p:spPr>
          <a:xfrm>
            <a:off x="13835273" y="11800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-16-</a:t>
            </a:r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3DBB77-F74D-71EF-D0E7-1913EA2D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13"/>
          <a:stretch>
            <a:fillRect/>
          </a:stretch>
        </p:blipFill>
        <p:spPr>
          <a:xfrm>
            <a:off x="575441" y="1148973"/>
            <a:ext cx="13479517" cy="6838292"/>
          </a:xfrm>
          <a:prstGeom prst="rect">
            <a:avLst/>
          </a:prstGeom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E1E94ECD-D24E-E363-3B8B-F369D84A3D9D}"/>
              </a:ext>
            </a:extLst>
          </p:cNvPr>
          <p:cNvSpPr/>
          <p:nvPr/>
        </p:nvSpPr>
        <p:spPr>
          <a:xfrm>
            <a:off x="4759585" y="404713"/>
            <a:ext cx="67180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이루다</a:t>
            </a:r>
            <a:r>
              <a:rPr lang="en-US" altLang="ko-KR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:</a:t>
            </a:r>
            <a:r>
              <a:rPr lang="en-US" altLang="ko-KR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iruda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 프로젝트 개발 타임라인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4CDD5A80-26B6-DC43-B13A-37E5A11ED3D9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5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3F38F-2813-20C4-40A7-5F1D52585706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-17-</a:t>
            </a:r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이루다, 데이터 수집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5F476E0-03E6-3930-97B8-A7271A062803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B2CFE3F-BCBD-EE3D-A204-C491AA8BFA62}"/>
              </a:ext>
            </a:extLst>
          </p:cNvPr>
          <p:cNvSpPr/>
          <p:nvPr/>
        </p:nvSpPr>
        <p:spPr>
          <a:xfrm>
            <a:off x="622102" y="780455"/>
            <a:ext cx="67180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진행상황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FF600-C453-506C-ECAC-C2A1F970F1D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-18-</a:t>
            </a:r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875288"/>
            <a:ext cx="6604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데이터 수집 및 임시 DB 완성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49" y="2457789"/>
            <a:ext cx="1134070" cy="13976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73333" y="2796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Alice" pitchFamily="34" charset="-120"/>
              </a:rPr>
              <a:t>복지로</a:t>
            </a:r>
            <a:endParaRPr lang="en-US" sz="2200" b="1" dirty="0">
              <a:latin typeface="DM Sans" pitchFamily="2" charset="0"/>
              <a:ea typeface="바탕체" panose="02030609000101010101" pitchFamily="17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2473333" y="3196243"/>
            <a:ext cx="48838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Lora" pitchFamily="34" charset="-120"/>
              </a:rPr>
              <a:t>(정책 소개사이트)</a:t>
            </a:r>
            <a:endParaRPr lang="en-US" sz="1750" dirty="0">
              <a:latin typeface="DM Sans" pitchFamily="2" charset="0"/>
              <a:ea typeface="바탕체" panose="02030609000101010101" pitchFamily="17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449" y="3855463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73333" y="431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Alice" pitchFamily="34" charset="-120"/>
              </a:rPr>
              <a:t>크롤링</a:t>
            </a:r>
            <a:endParaRPr lang="en-US" sz="2200" b="1" dirty="0">
              <a:latin typeface="DM Sans" pitchFamily="2" charset="0"/>
              <a:ea typeface="바탕체" panose="02030609000101010101" pitchFamily="17" charset="-12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449" y="5216348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73333" y="5542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Alice" pitchFamily="34" charset="-120"/>
              </a:rPr>
              <a:t>DB 입력 확정</a:t>
            </a:r>
            <a:endParaRPr lang="en-US" sz="2200" b="1" dirty="0">
              <a:latin typeface="DM Sans" pitchFamily="2" charset="0"/>
              <a:ea typeface="바탕체" panose="02030609000101010101" pitchFamily="17" charset="-127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100034" y="3349847"/>
            <a:ext cx="624470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56+</a:t>
            </a:r>
            <a:endParaRPr lang="en-US" sz="5850" dirty="0"/>
          </a:p>
        </p:txBody>
      </p:sp>
      <p:sp>
        <p:nvSpPr>
          <p:cNvPr id="12" name="Text 6"/>
          <p:cNvSpPr/>
          <p:nvPr/>
        </p:nvSpPr>
        <p:spPr>
          <a:xfrm>
            <a:off x="8804770" y="4201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정책 데이터</a:t>
            </a:r>
            <a:endParaRPr lang="en-US" sz="2200" b="1" dirty="0"/>
          </a:p>
        </p:txBody>
      </p:sp>
      <p:sp>
        <p:nvSpPr>
          <p:cNvPr id="13" name="Text 7"/>
          <p:cNvSpPr/>
          <p:nvPr/>
        </p:nvSpPr>
        <p:spPr>
          <a:xfrm>
            <a:off x="7043653" y="53567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공공 및 민간 자립지원 정책 수집 완료.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 용 DB 제작완료</a:t>
            </a:r>
            <a:endParaRPr lang="en-US" sz="1750" b="1" dirty="0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BC5BF607-92EC-4C6C-44C3-56FBD40B4488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E06AB-166E-49D7-9EFD-9CCCEB7B9BBE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-19-</a:t>
            </a: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88410" y="658878"/>
            <a:ext cx="4066580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목차</a:t>
            </a:r>
            <a:endParaRPr lang="en-US" sz="4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77705" y="1679383"/>
            <a:ext cx="8118426" cy="45719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B0B76B1F-0AD4-7112-992E-0FD0E27E7655}"/>
              </a:ext>
            </a:extLst>
          </p:cNvPr>
          <p:cNvSpPr/>
          <p:nvPr/>
        </p:nvSpPr>
        <p:spPr>
          <a:xfrm>
            <a:off x="2703125" y="2406274"/>
            <a:ext cx="3452154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1.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현황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및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문제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인식</a:t>
            </a:r>
            <a:endParaRPr lang="en-US" sz="2000" b="1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01A7C190-2452-3DA9-378D-351FBBBBFBC9}"/>
              </a:ext>
            </a:extLst>
          </p:cNvPr>
          <p:cNvSpPr/>
          <p:nvPr/>
        </p:nvSpPr>
        <p:spPr>
          <a:xfrm>
            <a:off x="2703125" y="3179363"/>
            <a:ext cx="401746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2.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프로젝트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'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이루다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'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소개</a:t>
            </a:r>
            <a:endParaRPr lang="en-US" sz="2000" b="1" dirty="0"/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0A853CC9-865E-1E5B-3CE3-6B53AE343549}"/>
              </a:ext>
            </a:extLst>
          </p:cNvPr>
          <p:cNvSpPr/>
          <p:nvPr/>
        </p:nvSpPr>
        <p:spPr>
          <a:xfrm>
            <a:off x="2703125" y="3952452"/>
            <a:ext cx="3117001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3. </a:t>
            </a:r>
            <a:r>
              <a:rPr lang="en-US" altLang="ko-KR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MVP </a:t>
            </a:r>
            <a:r>
              <a:rPr lang="en-US" altLang="ko-KR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목표</a:t>
            </a:r>
            <a:endParaRPr lang="en-US" sz="2000" b="1" dirty="0"/>
          </a:p>
        </p:txBody>
      </p:sp>
      <p:sp>
        <p:nvSpPr>
          <p:cNvPr id="39" name="Text 12">
            <a:extLst>
              <a:ext uri="{FF2B5EF4-FFF2-40B4-BE49-F238E27FC236}">
                <a16:creationId xmlns:a16="http://schemas.microsoft.com/office/drawing/2014/main" id="{04AD7C32-C89D-EEE6-FD86-976C33228946}"/>
              </a:ext>
            </a:extLst>
          </p:cNvPr>
          <p:cNvSpPr/>
          <p:nvPr/>
        </p:nvSpPr>
        <p:spPr>
          <a:xfrm>
            <a:off x="2703125" y="4725541"/>
            <a:ext cx="4861457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4. </a:t>
            </a:r>
            <a:r>
              <a:rPr lang="ko-KR" alt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구현 아키텍처 및 워크플로우</a:t>
            </a:r>
            <a:endParaRPr lang="en-US" altLang="ko-KR" sz="2000" b="1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  <a:p>
            <a:pPr marL="0" indent="0" algn="l">
              <a:lnSpc>
                <a:spcPts val="1500"/>
              </a:lnSpc>
              <a:buNone/>
            </a:pPr>
            <a:endParaRPr lang="en-US" sz="2000" b="1" dirty="0"/>
          </a:p>
        </p:txBody>
      </p:sp>
      <p:sp>
        <p:nvSpPr>
          <p:cNvPr id="40" name="Text 15">
            <a:extLst>
              <a:ext uri="{FF2B5EF4-FFF2-40B4-BE49-F238E27FC236}">
                <a16:creationId xmlns:a16="http://schemas.microsoft.com/office/drawing/2014/main" id="{CB320D75-72C8-5F27-1EB6-3349E6A50317}"/>
              </a:ext>
            </a:extLst>
          </p:cNvPr>
          <p:cNvSpPr/>
          <p:nvPr/>
        </p:nvSpPr>
        <p:spPr>
          <a:xfrm>
            <a:off x="2703125" y="5498630"/>
            <a:ext cx="288530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5. </a:t>
            </a:r>
            <a:r>
              <a:rPr lang="ko-KR" alt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개발 타임라인</a:t>
            </a:r>
            <a:endParaRPr lang="en-US" sz="2000" b="1" dirty="0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C71758CA-B70C-E768-974B-1ED3E7B2A67C}"/>
              </a:ext>
            </a:extLst>
          </p:cNvPr>
          <p:cNvSpPr/>
          <p:nvPr/>
        </p:nvSpPr>
        <p:spPr>
          <a:xfrm>
            <a:off x="2703125" y="6271719"/>
            <a:ext cx="3982616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6. </a:t>
            </a:r>
            <a:r>
              <a:rPr lang="ko-KR" alt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개발 현황</a:t>
            </a:r>
            <a:endParaRPr lang="en-US" sz="2000" b="1" dirty="0"/>
          </a:p>
        </p:txBody>
      </p:sp>
      <p:sp>
        <p:nvSpPr>
          <p:cNvPr id="42" name="Text 21">
            <a:extLst>
              <a:ext uri="{FF2B5EF4-FFF2-40B4-BE49-F238E27FC236}">
                <a16:creationId xmlns:a16="http://schemas.microsoft.com/office/drawing/2014/main" id="{D589900A-F451-2238-992B-D4CF7881C3D1}"/>
              </a:ext>
            </a:extLst>
          </p:cNvPr>
          <p:cNvSpPr/>
          <p:nvPr/>
        </p:nvSpPr>
        <p:spPr>
          <a:xfrm>
            <a:off x="2703125" y="7044808"/>
            <a:ext cx="288530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Chapter 7. </a:t>
            </a:r>
            <a:r>
              <a:rPr lang="ko-KR" altLang="en-US" sz="2000" b="1" dirty="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질의 응답</a:t>
            </a:r>
            <a:endParaRPr lang="ko-KR" altLang="en-US" sz="2000" b="1" dirty="0">
              <a:solidFill>
                <a:srgbClr val="020202"/>
              </a:solidFill>
              <a:latin typeface="PT Serif"/>
            </a:endParaRPr>
          </a:p>
        </p:txBody>
      </p:sp>
      <p:pic>
        <p:nvPicPr>
          <p:cNvPr id="58" name="Image 0" descr="preencoded.png">
            <a:extLst>
              <a:ext uri="{FF2B5EF4-FFF2-40B4-BE49-F238E27FC236}">
                <a16:creationId xmlns:a16="http://schemas.microsoft.com/office/drawing/2014/main" id="{1D50F78B-6AE3-5708-792C-09710227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3453"/>
            <a:ext cx="5486400" cy="8233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C100AE-CEC1-5198-6B2E-5B99E7A74CF6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2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팔짱낀 남성 | 유토이미지 | 상세페이지 | 베이직샵 | 사진 | 21388313">
            <a:extLst>
              <a:ext uri="{FF2B5EF4-FFF2-40B4-BE49-F238E27FC236}">
                <a16:creationId xmlns:a16="http://schemas.microsoft.com/office/drawing/2014/main" id="{3626E73B-AA5E-8E71-4318-4C784AF6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943" b="-1"/>
          <a:stretch>
            <a:fillRect/>
          </a:stretch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07921" cy="82296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C305D-7F5E-F0A2-9E8B-570CB0CFA77C}"/>
              </a:ext>
            </a:extLst>
          </p:cNvPr>
          <p:cNvSpPr txBox="1"/>
          <p:nvPr/>
        </p:nvSpPr>
        <p:spPr>
          <a:xfrm>
            <a:off x="6796576" y="7439239"/>
            <a:ext cx="1034964" cy="5015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-12-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98E20D3-4E80-540D-A1F6-3F1B2753A843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AF2CBA1-D015-DDA9-878C-543327163A56}"/>
              </a:ext>
            </a:extLst>
          </p:cNvPr>
          <p:cNvSpPr/>
          <p:nvPr/>
        </p:nvSpPr>
        <p:spPr>
          <a:xfrm>
            <a:off x="756423" y="47475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이루다, </a:t>
            </a:r>
            <a:r>
              <a:rPr lang="ko-KR" alt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평가지표는</a:t>
            </a:r>
            <a:r>
              <a:rPr lang="en-US" altLang="ko-KR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?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224A3-9775-AA09-7FA3-1A666E2FE9E2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</a:t>
            </a:r>
            <a:r>
              <a:rPr lang="en-US" altLang="ko-KR">
                <a:ea typeface="맑은 고딕"/>
                <a:cs typeface="Calibri"/>
              </a:rPr>
              <a:t>0</a:t>
            </a:r>
            <a:r>
              <a:rPr lang="ko-KR" altLang="en-US">
                <a:ea typeface="맑은 고딕"/>
                <a:cs typeface="Calibri"/>
              </a:rPr>
              <a:t>-</a:t>
            </a:r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900" y="972933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정확성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향상을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위한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ko-KR" alt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평가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 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방법</a:t>
            </a:r>
            <a:endParaRPr lang="en-US" sz="4450" err="1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793790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Agent 출력 확인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5216962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DB 근거 내용인지 분류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9640133" y="4698444"/>
            <a:ext cx="3057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후보 정확성을 전문가 평가</a:t>
            </a: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7EB19-7FD0-65DD-F7F2-02646A1F5E85}"/>
              </a:ext>
            </a:extLst>
          </p:cNvPr>
          <p:cNvSpPr txBox="1"/>
          <p:nvPr/>
        </p:nvSpPr>
        <p:spPr>
          <a:xfrm>
            <a:off x="6636395" y="7613699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-13-</a:t>
            </a:r>
            <a:endParaRPr lang="ko-KR" altLang="en-US"/>
          </a:p>
        </p:txBody>
      </p:sp>
      <p:pic>
        <p:nvPicPr>
          <p:cNvPr id="12" name="그림 11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715DEF-687E-F641-9D3B-4B179E2E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115"/>
            <a:ext cx="14630400" cy="5948624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DCBEC626-C4B3-9485-9977-0070ED2C82CE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BB02D-0A9D-8E5F-A7F1-E5A4DC339272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-21-</a:t>
            </a:r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ED958-E563-75E5-1608-F6D782FF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E1FF7CA-E541-30BD-1AA2-3CF46A9165F7}"/>
              </a:ext>
            </a:extLst>
          </p:cNvPr>
          <p:cNvSpPr/>
          <p:nvPr/>
        </p:nvSpPr>
        <p:spPr>
          <a:xfrm>
            <a:off x="651900" y="972933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정확성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향상을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위한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ko-KR" alt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평가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방법</a:t>
            </a:r>
            <a:endParaRPr lang="en-US" sz="4450" err="1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CCB9287A-EC67-BE12-E5BB-AB0045EE57BC}"/>
              </a:ext>
            </a:extLst>
          </p:cNvPr>
          <p:cNvSpPr/>
          <p:nvPr/>
        </p:nvSpPr>
        <p:spPr>
          <a:xfrm>
            <a:off x="1791123" y="2850688"/>
            <a:ext cx="4939646" cy="453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RAGAS 란?</a:t>
            </a:r>
          </a:p>
          <a:p>
            <a:pPr>
              <a:lnSpc>
                <a:spcPts val="2750"/>
              </a:lnSpc>
            </a:pPr>
            <a:endParaRPr lang="ko-KR" altLang="en-US" sz="2400" b="1" dirty="0">
              <a:solidFill>
                <a:srgbClr val="2C282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 1. </a:t>
            </a:r>
            <a:r>
              <a:rPr lang="ko-KR" altLang="en-US" sz="2400" b="1" dirty="0" err="1">
                <a:solidFill>
                  <a:srgbClr val="2C2821"/>
                </a:solidFill>
                <a:latin typeface="HY신명조"/>
                <a:ea typeface="HY신명조"/>
              </a:rPr>
              <a:t>LLM을</a:t>
            </a: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 이용하여 </a:t>
            </a:r>
            <a:r>
              <a:rPr lang="ko-KR" altLang="en-US" sz="2400" b="1" dirty="0" err="1">
                <a:solidFill>
                  <a:srgbClr val="2C2821"/>
                </a:solidFill>
                <a:latin typeface="HY신명조"/>
                <a:ea typeface="HY신명조"/>
              </a:rPr>
              <a:t>rag</a:t>
            </a: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 시스템을 평가할 수 있는 프레임 워크</a:t>
            </a:r>
          </a:p>
          <a:p>
            <a:pPr>
              <a:lnSpc>
                <a:spcPts val="2750"/>
              </a:lnSpc>
            </a:pPr>
            <a:endParaRPr lang="ko-KR" altLang="en-US" sz="2400" b="1" dirty="0">
              <a:solidFill>
                <a:srgbClr val="2C282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2.답변 뿐만 아니라 검색결과도 </a:t>
            </a:r>
            <a:endParaRPr lang="ko-KR" sz="2400" dirty="0">
              <a:solidFill>
                <a:srgbClr val="000000"/>
              </a:solidFill>
              <a:latin typeface="HY신명조"/>
              <a:ea typeface="HY신명조"/>
              <a:cs typeface="Calibri"/>
            </a:endParaRPr>
          </a:p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평가할 수 있다는 특징이 있음 </a:t>
            </a:r>
            <a:endParaRPr lang="ko-KR" sz="2400" dirty="0">
              <a:latin typeface="HY신명조"/>
              <a:ea typeface="HY신명조"/>
              <a:cs typeface="Calibri"/>
            </a:endParaRPr>
          </a:p>
          <a:p>
            <a:pPr>
              <a:lnSpc>
                <a:spcPts val="2750"/>
              </a:lnSpc>
            </a:pPr>
            <a:endParaRPr lang="ko-KR" altLang="en-US" sz="2200" b="1" dirty="0">
              <a:solidFill>
                <a:srgbClr val="2C282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2C2821"/>
                </a:solidFill>
                <a:latin typeface="HY신명조"/>
                <a:ea typeface="HY신명조"/>
              </a:rPr>
              <a:t>3. </a:t>
            </a:r>
            <a:r>
              <a:rPr lang="ko-KR" altLang="en-US" sz="2200" b="1" dirty="0" err="1">
                <a:solidFill>
                  <a:srgbClr val="2C2821"/>
                </a:solidFill>
                <a:latin typeface="HY신명조"/>
                <a:ea typeface="HY신명조"/>
              </a:rPr>
              <a:t>rag를</a:t>
            </a:r>
            <a:r>
              <a:rPr lang="ko-KR" altLang="en-US" sz="2200" b="1" dirty="0">
                <a:solidFill>
                  <a:srgbClr val="2C2821"/>
                </a:solidFill>
                <a:latin typeface="HY신명조"/>
                <a:ea typeface="HY신명조"/>
              </a:rPr>
              <a:t> 크게 </a:t>
            </a:r>
            <a:r>
              <a:rPr lang="ko-KR" altLang="en-US" sz="2200" b="1" dirty="0" err="1">
                <a:solidFill>
                  <a:srgbClr val="2C2821"/>
                </a:solidFill>
                <a:latin typeface="HY신명조"/>
                <a:ea typeface="HY신명조"/>
              </a:rPr>
              <a:t>generation과</a:t>
            </a:r>
            <a:r>
              <a:rPr lang="ko-KR" altLang="en-US" sz="2200" b="1" dirty="0">
                <a:solidFill>
                  <a:srgbClr val="2C2821"/>
                </a:solidFill>
                <a:latin typeface="HY신명조"/>
                <a:ea typeface="HY신명조"/>
              </a:rPr>
              <a:t> </a:t>
            </a:r>
            <a:r>
              <a:rPr lang="ko-KR" altLang="en-US" sz="2200" b="1" dirty="0" err="1">
                <a:solidFill>
                  <a:srgbClr val="2C2821"/>
                </a:solidFill>
                <a:latin typeface="HY신명조"/>
                <a:ea typeface="HY신명조"/>
              </a:rPr>
              <a:t>retrival로</a:t>
            </a:r>
            <a:r>
              <a:rPr lang="ko-KR" altLang="en-US" sz="2200" b="1" dirty="0">
                <a:solidFill>
                  <a:srgbClr val="2C2821"/>
                </a:solidFill>
                <a:latin typeface="HY신명조"/>
                <a:ea typeface="HY신명조"/>
              </a:rPr>
              <a:t> 카테고리별 측면에서 </a:t>
            </a:r>
            <a:r>
              <a:rPr lang="ko-KR" altLang="en-US" sz="2200" b="1">
                <a:solidFill>
                  <a:srgbClr val="2C2821"/>
                </a:solidFill>
                <a:latin typeface="HY신명조"/>
                <a:ea typeface="HY신명조"/>
              </a:rPr>
              <a:t>성능평가로 </a:t>
            </a:r>
            <a:endParaRPr lang="ko-KR" altLang="en-US" sz="2200" b="1" dirty="0">
              <a:solidFill>
                <a:srgbClr val="2C2821"/>
              </a:solidFill>
              <a:latin typeface="HY신명조"/>
              <a:ea typeface="HY신명조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5EB289F-9460-7826-72A1-5FE789099872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3147F-4C63-1717-A4A8-559E328DE04B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-22-</a:t>
            </a:r>
            <a:endParaRPr lang="ko-KR" altLang="en-US"/>
          </a:p>
        </p:txBody>
      </p:sp>
      <p:pic>
        <p:nvPicPr>
          <p:cNvPr id="6" name="그림 5" descr="LLM][RAG][RAGAS]RAG evaluationRAGAS">
            <a:extLst>
              <a:ext uri="{FF2B5EF4-FFF2-40B4-BE49-F238E27FC236}">
                <a16:creationId xmlns:a16="http://schemas.microsoft.com/office/drawing/2014/main" id="{95AF376A-6FF9-6A10-124E-D15BBB67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08" y="2281696"/>
            <a:ext cx="6377149" cy="4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7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0B428-87E3-2B66-B896-C46F9DE0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6FDB93A-C0A2-A38C-4A71-E636CDA4013B}"/>
              </a:ext>
            </a:extLst>
          </p:cNvPr>
          <p:cNvSpPr/>
          <p:nvPr/>
        </p:nvSpPr>
        <p:spPr>
          <a:xfrm>
            <a:off x="651900" y="972933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정확성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향상을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위한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ko-KR" alt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평가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방법</a:t>
            </a:r>
            <a:endParaRPr lang="en-US" sz="4450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C5A49-08CE-1BC1-A207-027B4BA0AA25}"/>
              </a:ext>
            </a:extLst>
          </p:cNvPr>
          <p:cNvSpPr txBox="1"/>
          <p:nvPr/>
        </p:nvSpPr>
        <p:spPr>
          <a:xfrm>
            <a:off x="6636395" y="7613699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-13-</a:t>
            </a:r>
            <a:endParaRPr lang="ko-KR" altLang="en-US"/>
          </a:p>
        </p:txBody>
      </p:sp>
      <p:pic>
        <p:nvPicPr>
          <p:cNvPr id="23" name="그림 2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E582C2-E5E4-2DE9-D09F-5B82B78C7F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62" t="8145" r="17626" b="16485"/>
          <a:stretch>
            <a:fillRect/>
          </a:stretch>
        </p:blipFill>
        <p:spPr>
          <a:xfrm>
            <a:off x="3795861" y="4459209"/>
            <a:ext cx="7605517" cy="3523822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3B522B0D-E07D-B6BA-C992-79F81ECD5857}"/>
              </a:ext>
            </a:extLst>
          </p:cNvPr>
          <p:cNvSpPr/>
          <p:nvPr/>
        </p:nvSpPr>
        <p:spPr>
          <a:xfrm>
            <a:off x="656074" y="2799552"/>
            <a:ext cx="4430764" cy="4244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ko-KR" altLang="en-US" sz="2400" b="1">
              <a:solidFill>
                <a:srgbClr val="2C2821"/>
              </a:solidFill>
              <a:latin typeface="Alice"/>
              <a:ea typeface="맑은 고딕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7C31B62-CB4F-3767-C4A2-3CB8F5D67C9A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7EC668-1710-56C8-C686-935C3E1C4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094121"/>
              </p:ext>
            </p:extLst>
          </p:nvPr>
        </p:nvGraphicFramePr>
        <p:xfrm>
          <a:off x="-2503" y="2057400"/>
          <a:ext cx="14630400" cy="2103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89079803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1778883973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709616252"/>
                    </a:ext>
                  </a:extLst>
                </a:gridCol>
              </a:tblGrid>
              <a:tr h="3626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지표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의미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목적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456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Faithfulness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답변이 근거 문서에 기반했는가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할루시네이션 감지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777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Answer Relevancy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답변이 질문과 관련이 있는가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불필요 답변 감지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029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Context 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가져온 문서 중 불필요 문서 비율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검색 효율성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45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Context 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필요한 문서를 얼마나 가져왔는가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검색 누락 확인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8657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F06F87-A1E5-54F8-A47C-843E2CA1654D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-23-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68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F548-87DA-1A29-5AB2-4068CF0E3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0E953C-8236-EFF7-E645-E78CCFA510E1}"/>
              </a:ext>
            </a:extLst>
          </p:cNvPr>
          <p:cNvSpPr/>
          <p:nvPr/>
        </p:nvSpPr>
        <p:spPr>
          <a:xfrm>
            <a:off x="651900" y="972933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정확성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향상을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위한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ko-KR" alt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평가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방법</a:t>
            </a:r>
            <a:endParaRPr lang="en-US" sz="4450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7F26DA-4A45-9CAF-3062-C1A918C34D59}"/>
              </a:ext>
            </a:extLst>
          </p:cNvPr>
          <p:cNvSpPr txBox="1"/>
          <p:nvPr/>
        </p:nvSpPr>
        <p:spPr>
          <a:xfrm>
            <a:off x="6636395" y="7613699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-13-</a:t>
            </a:r>
            <a:endParaRPr lang="ko-KR" altLang="en-US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AF9B15F5-0860-633B-8E81-03D483CB50CA}"/>
              </a:ext>
            </a:extLst>
          </p:cNvPr>
          <p:cNvSpPr/>
          <p:nvPr/>
        </p:nvSpPr>
        <p:spPr>
          <a:xfrm>
            <a:off x="656074" y="2799552"/>
            <a:ext cx="4430764" cy="4244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ko-KR" altLang="en-US" sz="2400" b="1">
              <a:solidFill>
                <a:srgbClr val="2C2821"/>
              </a:solidFill>
              <a:latin typeface="Alice"/>
              <a:ea typeface="맑은 고딕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B328DD3-DA0B-DEEC-1359-5BB0E4FED144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6EE90-9170-D176-978F-99B836A83F9E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4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C23FE47-1864-9123-5687-AA20FDEF62DB}"/>
              </a:ext>
            </a:extLst>
          </p:cNvPr>
          <p:cNvSpPr/>
          <p:nvPr/>
        </p:nvSpPr>
        <p:spPr>
          <a:xfrm>
            <a:off x="933270" y="25682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3200" b="1" dirty="0">
                <a:solidFill>
                  <a:srgbClr val="233E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Alice" pitchFamily="34" charset="-120"/>
              </a:rPr>
              <a:t>검색 및 추천 신뢰도 지표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ce" pitchFamily="2" charset="0"/>
              <a:ea typeface="Alice" pitchFamily="2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790809BB-4E08-D7C2-61CA-A52CD5F0FA77}"/>
              </a:ext>
            </a:extLst>
          </p:cNvPr>
          <p:cNvSpPr/>
          <p:nvPr/>
        </p:nvSpPr>
        <p:spPr>
          <a:xfrm>
            <a:off x="1102406" y="39668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검색 성공률 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: 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원하는 정보를 찾은 비율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8FA8C94-5DA3-45A9-D089-5373ED93D0DA}"/>
              </a:ext>
            </a:extLst>
          </p:cNvPr>
          <p:cNvSpPr/>
          <p:nvPr/>
        </p:nvSpPr>
        <p:spPr>
          <a:xfrm>
            <a:off x="1102406" y="45559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Lora" pitchFamily="34" charset="-120"/>
              </a:rPr>
              <a:t>클릭율</a:t>
            </a:r>
            <a:r>
              <a:rPr lang="en-US" altLang="ko-KR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Lora" pitchFamily="34" charset="-120"/>
              </a:rPr>
              <a:t>(CTR) : </a:t>
            </a:r>
            <a:r>
              <a:rPr lang="ko-KR" altLang="en-US" sz="2400" b="1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검색</a:t>
            </a:r>
            <a:r>
              <a:rPr lang="en-US" altLang="ko-KR" sz="2400" b="1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 </a:t>
            </a:r>
            <a:r>
              <a:rPr lang="ko-KR" altLang="en-US" sz="2400" b="1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결과 클릭 비율</a:t>
            </a:r>
            <a:endParaRPr lang="en-US" sz="2400" b="1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3456C5BB-6A17-3A34-9325-16B493053842}"/>
              </a:ext>
            </a:extLst>
          </p:cNvPr>
          <p:cNvSpPr/>
          <p:nvPr/>
        </p:nvSpPr>
        <p:spPr>
          <a:xfrm>
            <a:off x="1102406" y="51450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체류시간 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: 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결과 페이지에서 평균 체류 시간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AA6B3D04-DF1E-768C-6250-CB6ECE5C3A10}"/>
              </a:ext>
            </a:extLst>
          </p:cNvPr>
          <p:cNvSpPr/>
          <p:nvPr/>
        </p:nvSpPr>
        <p:spPr>
          <a:xfrm>
            <a:off x="1102406" y="57341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 err="1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전환율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 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: 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검색 후 실체 신청까지 이어진 비율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A9AD76E2-8D6C-22EE-B147-38E3646D8BEA}"/>
              </a:ext>
            </a:extLst>
          </p:cNvPr>
          <p:cNvSpPr/>
          <p:nvPr/>
        </p:nvSpPr>
        <p:spPr>
          <a:xfrm>
            <a:off x="8056347" y="25682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3200" b="1" dirty="0">
                <a:solidFill>
                  <a:srgbClr val="233E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Alice" pitchFamily="34" charset="-120"/>
              </a:rPr>
              <a:t>사용자 만족도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ce" pitchFamily="2" charset="0"/>
              <a:ea typeface="Alice" pitchFamily="2" charset="0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DC2F2B81-3461-082D-714F-B8EBC8987AFA}"/>
              </a:ext>
            </a:extLst>
          </p:cNvPr>
          <p:cNvSpPr/>
          <p:nvPr/>
        </p:nvSpPr>
        <p:spPr>
          <a:xfrm>
            <a:off x="8211628" y="39668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검색 만족도 설문 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: 5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점 척도 평가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0EFEE734-E06C-8369-3279-3907EEF7FF7F}"/>
              </a:ext>
            </a:extLst>
          </p:cNvPr>
          <p:cNvSpPr/>
          <p:nvPr/>
        </p:nvSpPr>
        <p:spPr>
          <a:xfrm>
            <a:off x="8211628" y="45559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Lora" pitchFamily="34" charset="-120"/>
              </a:rPr>
              <a:t>재검색율</a:t>
            </a:r>
            <a:r>
              <a:rPr lang="en-US" altLang="ko-KR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Lora" pitchFamily="34" charset="-120"/>
              </a:rPr>
              <a:t> : </a:t>
            </a:r>
            <a:r>
              <a:rPr lang="ko-KR" altLang="en-US" sz="2400" b="1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동일 의도로 </a:t>
            </a:r>
            <a:r>
              <a:rPr lang="ko-KR" altLang="en-US" sz="2400" b="1" dirty="0" err="1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재검색하는</a:t>
            </a:r>
            <a:r>
              <a:rPr lang="ko-KR" altLang="en-US" sz="2400" b="1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 비율</a:t>
            </a:r>
            <a:endParaRPr lang="en-US" sz="2400" b="1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129DDB00-3076-A20D-42CD-8EFCD7948393}"/>
              </a:ext>
            </a:extLst>
          </p:cNvPr>
          <p:cNvSpPr/>
          <p:nvPr/>
        </p:nvSpPr>
        <p:spPr>
          <a:xfrm>
            <a:off x="8211628" y="51450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 err="1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이탈율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 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: 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검색 후 즉시 이탈하는 비율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40FEE7-1BD5-544A-94B0-6879AC044205}"/>
              </a:ext>
            </a:extLst>
          </p:cNvPr>
          <p:cNvCxnSpPr>
            <a:cxnSpLocks/>
          </p:cNvCxnSpPr>
          <p:nvPr/>
        </p:nvCxnSpPr>
        <p:spPr>
          <a:xfrm>
            <a:off x="7633856" y="2479964"/>
            <a:ext cx="0" cy="443345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softEdge rad="1270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5">
            <a:extLst>
              <a:ext uri="{FF2B5EF4-FFF2-40B4-BE49-F238E27FC236}">
                <a16:creationId xmlns:a16="http://schemas.microsoft.com/office/drawing/2014/main" id="{A35D11DD-4D69-B2DB-6E2E-34BA95F09107}"/>
              </a:ext>
            </a:extLst>
          </p:cNvPr>
          <p:cNvSpPr/>
          <p:nvPr/>
        </p:nvSpPr>
        <p:spPr>
          <a:xfrm>
            <a:off x="1102405" y="6349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</a:rPr>
              <a:t>실제 전문가의 매칭 신뢰도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 확인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1BD03167-30E7-B10B-107D-F484525D8DF8}"/>
              </a:ext>
            </a:extLst>
          </p:cNvPr>
          <p:cNvSpPr/>
          <p:nvPr/>
        </p:nvSpPr>
        <p:spPr>
          <a:xfrm>
            <a:off x="1102405" y="3424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사람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(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개발자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)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의 직접 확인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554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19572" y="3759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 err="1"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000" dirty="0">
                <a:latin typeface="한컴 울주 반구대 암각화체"/>
                <a:ea typeface="한컴 울주 반구대 암각화체"/>
                <a:cs typeface="Alice" pitchFamily="34" charset="-120"/>
              </a:rPr>
              <a:t>, Mock-Up</a:t>
            </a:r>
            <a:endParaRPr lang="en-US" sz="4000" dirty="0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6851E282-49DD-A7CD-A55B-658200BD486C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D7784-59B3-4657-7C44-FFA8E6DAF0C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  <a:cs typeface="Calibri"/>
              </a:rPr>
              <a:t>-24-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FC4C49-CB19-AE77-5406-4ED6251D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328" y="0"/>
            <a:ext cx="3588327" cy="8227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4E3B71-781A-A487-4D71-1609AC2BE354}"/>
              </a:ext>
            </a:extLst>
          </p:cNvPr>
          <p:cNvSpPr txBox="1"/>
          <p:nvPr/>
        </p:nvSpPr>
        <p:spPr>
          <a:xfrm>
            <a:off x="13977966" y="3207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5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b="45468"/>
          <a:stretch>
            <a:fillRect/>
          </a:stretch>
        </p:blipFill>
        <p:spPr>
          <a:xfrm>
            <a:off x="-1" y="1935"/>
            <a:ext cx="14631717" cy="486694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002600" y="596177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홈 및 </a:t>
            </a:r>
            <a:r>
              <a:rPr lang="en-US" sz="35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로그인</a:t>
            </a:r>
            <a:r>
              <a:rPr lang="en-US" sz="35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35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페이지</a:t>
            </a:r>
            <a:endParaRPr lang="en-US" sz="35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751" y="4033343"/>
            <a:ext cx="5462650" cy="4079445"/>
          </a:xfrm>
          <a:prstGeom prst="rect">
            <a:avLst/>
          </a:prstGeom>
        </p:spPr>
      </p:pic>
      <p:pic>
        <p:nvPicPr>
          <p:cNvPr id="13" name="그림 12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DB72390-76C5-C26E-2572-156C51789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820000">
            <a:off x="8568818" y="3738537"/>
            <a:ext cx="2634681" cy="1097795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36420E46-585A-7141-7848-38CA07A17E98}"/>
              </a:ext>
            </a:extLst>
          </p:cNvPr>
          <p:cNvSpPr/>
          <p:nvPr/>
        </p:nvSpPr>
        <p:spPr>
          <a:xfrm>
            <a:off x="669451" y="7621650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3A572-C12A-EEF4-34F9-153876CBE483}"/>
              </a:ext>
            </a:extLst>
          </p:cNvPr>
          <p:cNvSpPr txBox="1"/>
          <p:nvPr/>
        </p:nvSpPr>
        <p:spPr>
          <a:xfrm>
            <a:off x="13825566" y="796507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6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BA4C4EE-4B2E-3349-A1D8-34688DCE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46" y="10910"/>
            <a:ext cx="7033454" cy="82186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289" y="780455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회원가입</a:t>
            </a:r>
            <a:endParaRPr lang="en-US" sz="37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99366" y="1709695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맞춤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지원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기본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조건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설정</a:t>
            </a:r>
            <a:endParaRPr lang="en-US" sz="2400" b="1" dirty="0">
              <a:latin typeface="Alice"/>
              <a:ea typeface="Alice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1" y="2297968"/>
            <a:ext cx="6971745" cy="229168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1" y="4869555"/>
            <a:ext cx="6992175" cy="2298997"/>
          </a:xfrm>
          <a:prstGeom prst="rect">
            <a:avLst/>
          </a:prstGeom>
        </p:spPr>
      </p:pic>
      <p:sp>
        <p:nvSpPr>
          <p:cNvPr id="38" name="Text 0">
            <a:extLst>
              <a:ext uri="{FF2B5EF4-FFF2-40B4-BE49-F238E27FC236}">
                <a16:creationId xmlns:a16="http://schemas.microsoft.com/office/drawing/2014/main" id="{C3A9590D-0A81-E0F5-9A6A-3AA75FFC923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234CB-566F-FE6F-5C35-5C0CE2914555}"/>
              </a:ext>
            </a:extLst>
          </p:cNvPr>
          <p:cNvSpPr txBox="1"/>
          <p:nvPr/>
        </p:nvSpPr>
        <p:spPr>
          <a:xfrm>
            <a:off x="13746053" y="78060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7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102" y="3766185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대시보드</a:t>
            </a: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구성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8C6F9A-B8F8-511E-637C-A9D2067EC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83" y="0"/>
            <a:ext cx="3170712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10DF3-BF87-D0BE-6AC5-EFB1F41EBEAE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8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B1AFAB-3B7C-D06C-094E-4C044711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238" y="0"/>
            <a:ext cx="3200126" cy="8229600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68EA68EB-02D3-F3E6-0AA8-47FF51AB67DF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5" name="그림 14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E4BB73-BCD1-2113-2983-951D95C6E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0749">
            <a:off x="7785284" y="3695997"/>
            <a:ext cx="2010231" cy="837605"/>
          </a:xfrm>
          <a:prstGeom prst="rect">
            <a:avLst/>
          </a:prstGeom>
          <a:scene3d>
            <a:camera prst="orthographicFront">
              <a:rot lat="20999999" lon="0" rev="0"/>
            </a:camera>
            <a:lightRig rig="threePt" dir="t"/>
          </a:scene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1945A-A4FD-EBD7-C87C-9B7B29252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7EFBB0E-29ED-AF0C-1E0E-E5B3C521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07" y="-1"/>
            <a:ext cx="8453993" cy="6026727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1D8D62B-9FC0-641C-919D-D08FC78A25AC}"/>
              </a:ext>
            </a:extLst>
          </p:cNvPr>
          <p:cNvSpPr/>
          <p:nvPr/>
        </p:nvSpPr>
        <p:spPr>
          <a:xfrm>
            <a:off x="622102" y="939858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대시보드</a:t>
            </a: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구성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ADC4A-18D7-0C55-2242-CBF407A0B234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9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549095BB-FDF8-C29F-15B9-A03F658017A2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7EB5F-6ABF-5C53-B222-CAFEAB250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015842"/>
            <a:ext cx="5680364" cy="6213758"/>
          </a:xfrm>
          <a:prstGeom prst="rect">
            <a:avLst/>
          </a:prstGeom>
        </p:spPr>
      </p:pic>
      <p:pic>
        <p:nvPicPr>
          <p:cNvPr id="8" name="그림 7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96D817-73A5-BA84-5B77-57E0F53CA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0749">
            <a:off x="5540848" y="6429302"/>
            <a:ext cx="2010231" cy="837605"/>
          </a:xfrm>
          <a:prstGeom prst="rect">
            <a:avLst/>
          </a:prstGeom>
          <a:scene3d>
            <a:camera prst="orthographicFront">
              <a:rot lat="20999999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7193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34D4D-1A86-A714-E694-3373EE892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FA8B94-6897-D7AD-A1A4-AB719104490D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FC37C1B-A4E7-2452-7BEA-9E3DF53BEBC4}"/>
              </a:ext>
            </a:extLst>
          </p:cNvPr>
          <p:cNvSpPr/>
          <p:nvPr/>
        </p:nvSpPr>
        <p:spPr>
          <a:xfrm>
            <a:off x="611743" y="942142"/>
            <a:ext cx="809567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현황 및 문제 인식 </a:t>
            </a:r>
            <a:r>
              <a:rPr lang="en-US" altLang="ko-KR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: 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자립이 필요한 청소년</a:t>
            </a:r>
            <a:r>
              <a:rPr lang="en-US" altLang="ko-KR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,,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A2C46143-2A4D-EFD2-3A5C-8A34AE77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45" y="2055025"/>
            <a:ext cx="5693920" cy="5693920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B39EDB05-531E-6028-ED81-6BB52A238B70}"/>
              </a:ext>
            </a:extLst>
          </p:cNvPr>
          <p:cNvSpPr/>
          <p:nvPr/>
        </p:nvSpPr>
        <p:spPr>
          <a:xfrm>
            <a:off x="7574280" y="2660537"/>
            <a:ext cx="6342102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1만명+</a:t>
            </a:r>
            <a:endParaRPr lang="en-US" sz="53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FEEFBF8D-7D82-FCD4-EEC8-6808D53E09E2}"/>
              </a:ext>
            </a:extLst>
          </p:cNvPr>
          <p:cNvSpPr/>
          <p:nvPr/>
        </p:nvSpPr>
        <p:spPr>
          <a:xfrm>
            <a:off x="9456539" y="359851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DM Sans Medium" pitchFamily="34" charset="-122"/>
                <a:cs typeface="DM Sans Medium" pitchFamily="34" charset="-120"/>
              </a:rPr>
              <a:t>보호종료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DM Sans Medium" pitchFamily="34" charset="-122"/>
                <a:cs typeface="DM Sans Medium" pitchFamily="34" charset="-120"/>
              </a:rPr>
              <a:t>청소년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53803BA7-01B0-1DA1-1E53-F00F83DD71C9}"/>
              </a:ext>
            </a:extLst>
          </p:cNvPr>
          <p:cNvSpPr/>
          <p:nvPr/>
        </p:nvSpPr>
        <p:spPr>
          <a:xfrm>
            <a:off x="7574280" y="412679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자립준비청소년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규모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(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한국청소년정책연구원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, 2023)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59B520D1-258B-BCB9-3C8B-0B50F8601273}"/>
              </a:ext>
            </a:extLst>
          </p:cNvPr>
          <p:cNvSpPr/>
          <p:nvPr/>
        </p:nvSpPr>
        <p:spPr>
          <a:xfrm>
            <a:off x="7574279" y="5028511"/>
            <a:ext cx="663867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경제적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자립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주거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안정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심리적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지원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등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다방면에서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심각한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어려움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에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직면하고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있습니다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C7658C6E-9F1A-5A26-249D-DCC5B080F746}"/>
              </a:ext>
            </a:extLst>
          </p:cNvPr>
          <p:cNvSpPr/>
          <p:nvPr/>
        </p:nvSpPr>
        <p:spPr>
          <a:xfrm>
            <a:off x="7574279" y="5873855"/>
            <a:ext cx="663867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코로나19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이후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취업난과</a:t>
            </a:r>
            <a:r>
              <a:rPr lang="en-US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사회적</a:t>
            </a:r>
            <a:r>
              <a:rPr lang="en-US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고립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심화되면서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자립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준비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환경이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욱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악화되고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있는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상황입니다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8FCCA-1848-D65A-A7F7-59E90FAD2159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671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164D-3069-2734-68EA-F2BE5399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21A03E-B8C1-9E06-0206-11AE42E1C004}"/>
              </a:ext>
            </a:extLst>
          </p:cNvPr>
          <p:cNvSpPr/>
          <p:nvPr/>
        </p:nvSpPr>
        <p:spPr>
          <a:xfrm>
            <a:off x="2298502" y="285988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open ai </a:t>
            </a:r>
            <a:r>
              <a:rPr lang="ko-KR" alt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사용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FEFAB-61CA-82FB-733C-A92EA24041FD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30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6F0B6ED-A732-006C-34A6-52E845E4AE1F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775175-DC80-F5AA-D9E1-FD72ED8D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618"/>
          <a:stretch>
            <a:fillRect/>
          </a:stretch>
        </p:blipFill>
        <p:spPr>
          <a:xfrm>
            <a:off x="0" y="1149511"/>
            <a:ext cx="8225745" cy="5930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503510-16EF-0F90-DED2-7C0B1225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95" t="55905" b="-1677"/>
          <a:stretch>
            <a:fillRect/>
          </a:stretch>
        </p:blipFill>
        <p:spPr>
          <a:xfrm>
            <a:off x="6236795" y="3131127"/>
            <a:ext cx="8393605" cy="531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73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4022B-4A47-E36F-671F-89428B4D6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E420189-2F3C-64E1-CC17-AA6FBAB02D4F}"/>
              </a:ext>
            </a:extLst>
          </p:cNvPr>
          <p:cNvSpPr/>
          <p:nvPr/>
        </p:nvSpPr>
        <p:spPr>
          <a:xfrm>
            <a:off x="2298502" y="285988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open ai </a:t>
            </a:r>
            <a:r>
              <a:rPr lang="ko-KR" alt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미사용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ABCDE-0E2F-3027-5A63-8D219FF1DB89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31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A730B2D6-26FD-7948-0934-987C001C1D57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DB5C9-B40F-A634-7493-3AF1A640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19"/>
          <a:stretch>
            <a:fillRect/>
          </a:stretch>
        </p:blipFill>
        <p:spPr>
          <a:xfrm>
            <a:off x="-1" y="1199836"/>
            <a:ext cx="14630401" cy="702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5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350F-92C4-502E-59B8-06FF443D0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A38FF71-3B6B-7763-8031-05D5B6292B18}"/>
              </a:ext>
            </a:extLst>
          </p:cNvPr>
          <p:cNvSpPr/>
          <p:nvPr/>
        </p:nvSpPr>
        <p:spPr>
          <a:xfrm>
            <a:off x="2298502" y="285988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open ai </a:t>
            </a:r>
            <a:r>
              <a:rPr lang="ko-KR" alt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미사용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67AE6-9820-D826-C467-9305EF8525A1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32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28F40F3C-3FAB-B9B0-3F5E-3238D52E7F7D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8DB5AA-3E5C-BD87-617C-889ADAA4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66" y="1678337"/>
            <a:ext cx="10943434" cy="487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55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27B9-6772-F1FA-E490-46DDE3359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E32141B-C344-6B0A-F76C-C696A74FE6B9}"/>
              </a:ext>
            </a:extLst>
          </p:cNvPr>
          <p:cNvSpPr/>
          <p:nvPr/>
        </p:nvSpPr>
        <p:spPr>
          <a:xfrm>
            <a:off x="622102" y="939858"/>
            <a:ext cx="2439753" cy="20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대시보드</a:t>
            </a:r>
            <a:endParaRPr lang="en-US" altLang="ko-KR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신규 추가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FD75D-F529-0CAC-CA08-19F30B476BBD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33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05F4722B-2417-281A-2F48-03EA1D49C230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87F00E-0FDF-3EC3-E835-11C6DDC5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523" y="3241963"/>
            <a:ext cx="11258157" cy="314252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6D4224-DA97-F48B-4E3D-F186FFF9E3A5}"/>
              </a:ext>
            </a:extLst>
          </p:cNvPr>
          <p:cNvSpPr/>
          <p:nvPr/>
        </p:nvSpPr>
        <p:spPr>
          <a:xfrm>
            <a:off x="2604650" y="3186543"/>
            <a:ext cx="5721932" cy="3241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38381C-F24E-065E-BEB0-CB9829D23B8A}"/>
              </a:ext>
            </a:extLst>
          </p:cNvPr>
          <p:cNvSpPr/>
          <p:nvPr/>
        </p:nvSpPr>
        <p:spPr>
          <a:xfrm>
            <a:off x="11194473" y="3186543"/>
            <a:ext cx="2830124" cy="3241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66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2DE8-847A-EE9A-A13E-4251A9201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0AFAA5F-D4D7-B4BC-5AA4-B54E6576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808" y="157113"/>
            <a:ext cx="10975592" cy="791537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A3298D5-ABAC-F42A-6731-AD27D2A6F1F6}"/>
              </a:ext>
            </a:extLst>
          </p:cNvPr>
          <p:cNvSpPr/>
          <p:nvPr/>
        </p:nvSpPr>
        <p:spPr>
          <a:xfrm>
            <a:off x="622102" y="939858"/>
            <a:ext cx="2439753" cy="20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대시보드</a:t>
            </a:r>
            <a:endParaRPr lang="en-US" altLang="ko-KR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신규 추가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D7C28-7218-3B7C-80EE-481067DAAEFF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34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9363ABF9-787C-981A-E513-BBB6DB99AC18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80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040DB-92D0-E0AF-73AA-4B2FE6D2F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788E00-E752-F18D-CD82-05D24692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8798"/>
            <a:ext cx="6803600" cy="4920802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A83A722-2568-B97C-00FF-C6926112E4F2}"/>
              </a:ext>
            </a:extLst>
          </p:cNvPr>
          <p:cNvSpPr/>
          <p:nvPr/>
        </p:nvSpPr>
        <p:spPr>
          <a:xfrm>
            <a:off x="2111050" y="370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자립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로드맵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AB86447-A1E9-CB18-7822-CA850D341D3E}"/>
              </a:ext>
            </a:extLst>
          </p:cNvPr>
          <p:cNvSpPr/>
          <p:nvPr/>
        </p:nvSpPr>
        <p:spPr>
          <a:xfrm>
            <a:off x="622102" y="129457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중단기</a:t>
            </a:r>
            <a:r>
              <a:rPr lang="en-US" sz="3200" b="1" dirty="0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 </a:t>
            </a: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플랜</a:t>
            </a:r>
            <a:endParaRPr lang="en-US" sz="3200" b="1" dirty="0">
              <a:latin typeface="Alice"/>
              <a:ea typeface="Alice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C304F9-E198-7B77-99E9-49848B757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669" y="0"/>
            <a:ext cx="7824738" cy="6996236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A852E34D-837A-2550-E94B-BC66BFE8323D}"/>
              </a:ext>
            </a:extLst>
          </p:cNvPr>
          <p:cNvSpPr/>
          <p:nvPr/>
        </p:nvSpPr>
        <p:spPr>
          <a:xfrm>
            <a:off x="1343005" y="18673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자립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제안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DF3A585-4ABD-7805-BFD0-7734D18E1644}"/>
              </a:ext>
            </a:extLst>
          </p:cNvPr>
          <p:cNvSpPr/>
          <p:nvPr/>
        </p:nvSpPr>
        <p:spPr>
          <a:xfrm>
            <a:off x="1343005" y="22982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상세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초단기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862291A-DADB-1059-970A-ED692301575B}"/>
              </a:ext>
            </a:extLst>
          </p:cNvPr>
          <p:cNvSpPr/>
          <p:nvPr/>
        </p:nvSpPr>
        <p:spPr>
          <a:xfrm>
            <a:off x="1343005" y="27292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To Do List 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pic>
        <p:nvPicPr>
          <p:cNvPr id="14" name="그림 13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3AC7BA-C805-3D6B-F079-7481F327F5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303"/>
          <a:stretch>
            <a:fillRect/>
          </a:stretch>
        </p:blipFill>
        <p:spPr>
          <a:xfrm>
            <a:off x="11303709" y="1233364"/>
            <a:ext cx="2691598" cy="2750093"/>
          </a:xfrm>
          <a:prstGeom prst="rect">
            <a:avLst/>
          </a:prstGeom>
        </p:spPr>
      </p:pic>
      <p:pic>
        <p:nvPicPr>
          <p:cNvPr id="13" name="그림 12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618A63-E123-94D0-84BE-1E270B6CE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452232">
            <a:off x="5121334" y="3100710"/>
            <a:ext cx="2244020" cy="794814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1B57BD93-83D6-A15B-2E8B-54E85E7422F0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C8234-CBFD-D45C-C92C-384DECEE06EE}"/>
              </a:ext>
            </a:extLst>
          </p:cNvPr>
          <p:cNvSpPr txBox="1"/>
          <p:nvPr/>
        </p:nvSpPr>
        <p:spPr>
          <a:xfrm>
            <a:off x="13889176" y="7514023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35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pic>
        <p:nvPicPr>
          <p:cNvPr id="19" name="그림 18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F14310-37F2-848D-BA5A-7F9EE0412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829114">
            <a:off x="13623268" y="792728"/>
            <a:ext cx="1242374" cy="440039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494706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01D3D-774F-1ECD-33A1-6BD339093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8ADBFC7-27F0-D723-D7BA-01D078DA50A7}"/>
              </a:ext>
            </a:extLst>
          </p:cNvPr>
          <p:cNvSpPr/>
          <p:nvPr/>
        </p:nvSpPr>
        <p:spPr>
          <a:xfrm>
            <a:off x="622102" y="8465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자립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로드맵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F44FD9-3393-1B8E-29D7-A5F0439479DA}"/>
              </a:ext>
            </a:extLst>
          </p:cNvPr>
          <p:cNvSpPr/>
          <p:nvPr/>
        </p:nvSpPr>
        <p:spPr>
          <a:xfrm>
            <a:off x="622102" y="328963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중단기</a:t>
            </a:r>
            <a:r>
              <a:rPr lang="en-US" sz="3200" b="1" dirty="0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 </a:t>
            </a: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플랜</a:t>
            </a:r>
            <a:endParaRPr lang="en-US" sz="3200" b="1" dirty="0">
              <a:latin typeface="Alice"/>
              <a:ea typeface="Alice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9D7C847-2F3B-1262-94F7-1B5EE6BA348D}"/>
              </a:ext>
            </a:extLst>
          </p:cNvPr>
          <p:cNvSpPr/>
          <p:nvPr/>
        </p:nvSpPr>
        <p:spPr>
          <a:xfrm>
            <a:off x="1070491" y="3887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자립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제안</a:t>
            </a:r>
            <a:endParaRPr lang="en-US" sz="2400" dirty="0">
              <a:latin typeface="Lor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9DE20C6-0C39-411A-3503-6507AC04FD07}"/>
              </a:ext>
            </a:extLst>
          </p:cNvPr>
          <p:cNvSpPr/>
          <p:nvPr/>
        </p:nvSpPr>
        <p:spPr>
          <a:xfrm>
            <a:off x="1070491" y="43183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상세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초단기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ED59C28-F3A3-B71B-DF11-7FAEAA280B2B}"/>
              </a:ext>
            </a:extLst>
          </p:cNvPr>
          <p:cNvSpPr/>
          <p:nvPr/>
        </p:nvSpPr>
        <p:spPr>
          <a:xfrm>
            <a:off x="1070491" y="47492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To Do List (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B3EC76D2-FD30-23E5-AC94-CA7CE35DD6C0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BE4FA-F81B-9FF5-CC24-90B9643F6CCD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-28-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F7AEC8-5101-F615-F065-67B934DC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17" y="0"/>
            <a:ext cx="8877783" cy="822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41BBFF-4B50-85E4-A086-F786ED4BD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08" y="3368446"/>
            <a:ext cx="1476991" cy="20162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6C387E8-CAAB-AA51-490E-92CB57507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399" y="3378037"/>
            <a:ext cx="1719474" cy="19927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683B11-46C6-29B7-03AD-909EEA268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015" y="3391894"/>
            <a:ext cx="1694999" cy="19927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593597-AA22-EE8E-F50A-E54C3F709087}"/>
              </a:ext>
            </a:extLst>
          </p:cNvPr>
          <p:cNvSpPr txBox="1"/>
          <p:nvPr/>
        </p:nvSpPr>
        <p:spPr>
          <a:xfrm>
            <a:off x="13889176" y="7514023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36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042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B35A77D1-EAFF-6BFA-A3DC-40213744D774}"/>
              </a:ext>
            </a:extLst>
          </p:cNvPr>
          <p:cNvSpPr/>
          <p:nvPr/>
        </p:nvSpPr>
        <p:spPr>
          <a:xfrm>
            <a:off x="825321" y="7645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9559D3F8-02E1-F5BF-B827-0B72A12780BA}"/>
              </a:ext>
            </a:extLst>
          </p:cNvPr>
          <p:cNvSpPr/>
          <p:nvPr/>
        </p:nvSpPr>
        <p:spPr>
          <a:xfrm>
            <a:off x="434509" y="37907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맞춤</a:t>
            </a:r>
            <a:r>
              <a:rPr lang="en-US" sz="3200" b="1" dirty="0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 </a:t>
            </a: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추천</a:t>
            </a:r>
            <a:endParaRPr lang="en-US" sz="3200" b="1" dirty="0">
              <a:latin typeface="Alice"/>
              <a:ea typeface="Alice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769FAD59-404A-A0A3-44B4-FAA21ADC88AF}"/>
              </a:ext>
            </a:extLst>
          </p:cNvPr>
          <p:cNvSpPr/>
          <p:nvPr/>
        </p:nvSpPr>
        <p:spPr>
          <a:xfrm>
            <a:off x="617499" y="45902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회원가입시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입력한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조건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기반</a:t>
            </a:r>
            <a:endParaRPr lang="en-US" sz="2400" dirty="0">
              <a:latin typeface="Lora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465D3103-287E-FD99-2870-83704FFC69FC}"/>
              </a:ext>
            </a:extLst>
          </p:cNvPr>
          <p:cNvSpPr/>
          <p:nvPr/>
        </p:nvSpPr>
        <p:spPr>
          <a:xfrm>
            <a:off x="617499" y="51793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키워드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검색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8C6B8BFF-E46A-EF0A-C1C6-F034592AB78A}"/>
              </a:ext>
            </a:extLst>
          </p:cNvPr>
          <p:cNvSpPr/>
          <p:nvPr/>
        </p:nvSpPr>
        <p:spPr>
          <a:xfrm>
            <a:off x="617499" y="57684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상세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정보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제공</a:t>
            </a:r>
            <a:endParaRPr lang="en-US" sz="2400" dirty="0">
              <a:latin typeface="Lora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BA8717A2-7F76-6680-D6E3-EE8C521A3529}"/>
              </a:ext>
            </a:extLst>
          </p:cNvPr>
          <p:cNvSpPr/>
          <p:nvPr/>
        </p:nvSpPr>
        <p:spPr>
          <a:xfrm>
            <a:off x="617499" y="6357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신청서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작성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또는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신청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서비스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50995BBC-F793-FD52-B276-F2949AC3A73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8097B-87DB-0473-62C0-4AB267597DF4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37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23EE60-AEAB-ACF1-E5D6-C397AA4D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472" y="0"/>
            <a:ext cx="671169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1E42-C0F4-9956-C9D8-18A9BC2ED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A5697C22-0BD0-A3BE-7706-7BA96DC26536}"/>
              </a:ext>
            </a:extLst>
          </p:cNvPr>
          <p:cNvSpPr/>
          <p:nvPr/>
        </p:nvSpPr>
        <p:spPr>
          <a:xfrm>
            <a:off x="825321" y="7645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80900B98-75A9-A215-EAB4-5525566C8738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A4491-456D-A1D9-1AD4-4D3C1B2C752F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38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994FD1-2185-FD3F-6611-6DB99238E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5992"/>
            <a:ext cx="9982440" cy="54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77311-F905-1F58-3698-D9D82359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899D02C9-B0E9-48D2-1BF2-E95146EE0AF0}"/>
              </a:ext>
            </a:extLst>
          </p:cNvPr>
          <p:cNvSpPr/>
          <p:nvPr/>
        </p:nvSpPr>
        <p:spPr>
          <a:xfrm>
            <a:off x="742194" y="3479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0A3840D6-5B7E-2890-09C8-BCBA34384842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AC820-E783-E08B-3CB6-27733386326E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-29-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2FA0E9-90C3-F53D-026D-B4A4F062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527" y="0"/>
            <a:ext cx="8010873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6A1261-6853-CB61-E4F6-30F101AE218A}"/>
              </a:ext>
            </a:extLst>
          </p:cNvPr>
          <p:cNvSpPr txBox="1"/>
          <p:nvPr/>
        </p:nvSpPr>
        <p:spPr>
          <a:xfrm>
            <a:off x="13920976" y="56001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39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6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8C72-2DB2-9296-FC95-C368C68B2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C4AABC-1D03-3DDC-BC8A-2483D6D46C1D}"/>
              </a:ext>
            </a:extLst>
          </p:cNvPr>
          <p:cNvGrpSpPr/>
          <p:nvPr/>
        </p:nvGrpSpPr>
        <p:grpSpPr>
          <a:xfrm>
            <a:off x="785193" y="1810432"/>
            <a:ext cx="7673008" cy="5881651"/>
            <a:chOff x="5386631" y="2102552"/>
            <a:chExt cx="8924925" cy="572344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32475B4-0C68-D367-7211-0BA2D206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631" y="2102552"/>
              <a:ext cx="8924925" cy="5346879"/>
            </a:xfrm>
            <a:prstGeom prst="rect">
              <a:avLst/>
            </a:prstGeom>
          </p:spPr>
        </p:pic>
        <p:sp>
          <p:nvSpPr>
            <p:cNvPr id="16" name="Text 2">
              <a:extLst>
                <a:ext uri="{FF2B5EF4-FFF2-40B4-BE49-F238E27FC236}">
                  <a16:creationId xmlns:a16="http://schemas.microsoft.com/office/drawing/2014/main" id="{46E17D7A-0D16-E346-849E-F6F9BA57AACD}"/>
                </a:ext>
              </a:extLst>
            </p:cNvPr>
            <p:cNvSpPr/>
            <p:nvPr/>
          </p:nvSpPr>
          <p:spPr>
            <a:xfrm>
              <a:off x="5647305" y="7546437"/>
              <a:ext cx="7306431" cy="279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00"/>
                </a:lnSpc>
              </a:pPr>
              <a:r>
                <a:rPr lang="ko-KR" altLang="en-US" sz="1600"/>
                <a:t>지원</a:t>
              </a:r>
              <a:r>
                <a:rPr lang="en-US" altLang="ko-KR" sz="1600"/>
                <a:t>·</a:t>
              </a:r>
              <a:r>
                <a:rPr lang="ko-KR" altLang="en-US" sz="1600"/>
                <a:t>보호아동 및 자립준비청년 패널조사 개요 및 </a:t>
              </a:r>
              <a:r>
                <a:rPr lang="en-US" altLang="ko-KR" sz="1600"/>
                <a:t>2023</a:t>
              </a:r>
              <a:r>
                <a:rPr lang="ko-KR" altLang="en-US" sz="1600"/>
                <a:t>년 주요 결과</a:t>
              </a:r>
              <a:r>
                <a:rPr lang="en-US" altLang="ko-KR" sz="1600"/>
                <a:t>(24.12.31) </a:t>
              </a:r>
              <a:r>
                <a:rPr lang="ko-KR" altLang="en-US" sz="1600"/>
                <a:t>발췌</a:t>
              </a:r>
              <a:endParaRPr lang="en-US" sz="1600"/>
            </a:p>
          </p:txBody>
        </p:sp>
      </p:grpSp>
      <p:sp>
        <p:nvSpPr>
          <p:cNvPr id="2" name="Text 0">
            <a:extLst>
              <a:ext uri="{FF2B5EF4-FFF2-40B4-BE49-F238E27FC236}">
                <a16:creationId xmlns:a16="http://schemas.microsoft.com/office/drawing/2014/main" id="{05BE96FB-468A-ED43-065E-BA3DBE27B35F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FD24B7F-FB2A-2584-D517-DE81CD1E3471}"/>
              </a:ext>
            </a:extLst>
          </p:cNvPr>
          <p:cNvSpPr/>
          <p:nvPr/>
        </p:nvSpPr>
        <p:spPr>
          <a:xfrm>
            <a:off x="611743" y="942142"/>
            <a:ext cx="4588550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현황</a:t>
            </a:r>
            <a:r>
              <a:rPr 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및 </a:t>
            </a:r>
            <a:r>
              <a:rPr 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문제</a:t>
            </a:r>
            <a:r>
              <a:rPr 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인식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5847DA8-56DD-A824-3A67-B6443083D08F}"/>
              </a:ext>
            </a:extLst>
          </p:cNvPr>
          <p:cNvSpPr/>
          <p:nvPr/>
        </p:nvSpPr>
        <p:spPr>
          <a:xfrm>
            <a:off x="4256950" y="897411"/>
            <a:ext cx="8960285" cy="77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자립준비청년들은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홀로서기를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시작하며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복합적인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어려움에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직면합니다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이들이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겪는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문제는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단순한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경제적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빈곤을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넘어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삶의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여러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영역에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걸쳐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b="1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0D3B976B-0810-DBFE-E78C-5C7B7C263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938" y="1925827"/>
            <a:ext cx="2372184" cy="2372184"/>
          </a:xfrm>
          <a:prstGeom prst="rect">
            <a:avLst/>
          </a:prstGeom>
        </p:spPr>
      </p:pic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30F8B003-3E1A-B422-2DBD-E68C64F68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067" y="3344366"/>
            <a:ext cx="2371374" cy="2371374"/>
          </a:xfrm>
          <a:prstGeom prst="rect">
            <a:avLst/>
          </a:prstGeom>
        </p:spPr>
      </p:pic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717A566E-F93E-4909-7A39-C53B88F96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2656" y="5051570"/>
            <a:ext cx="2371374" cy="2371374"/>
          </a:xfrm>
          <a:prstGeom prst="rect">
            <a:avLst/>
          </a:prstGeom>
        </p:spPr>
      </p:pic>
      <p:sp>
        <p:nvSpPr>
          <p:cNvPr id="21" name="Text 3">
            <a:extLst>
              <a:ext uri="{FF2B5EF4-FFF2-40B4-BE49-F238E27FC236}">
                <a16:creationId xmlns:a16="http://schemas.microsoft.com/office/drawing/2014/main" id="{3EAD4B22-DC1D-DB44-F298-C4BD29F483BA}"/>
              </a:ext>
            </a:extLst>
          </p:cNvPr>
          <p:cNvSpPr/>
          <p:nvPr/>
        </p:nvSpPr>
        <p:spPr>
          <a:xfrm>
            <a:off x="9179277" y="2553858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복잡한</a:t>
            </a: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000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지원</a:t>
            </a: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000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제도</a:t>
            </a:r>
            <a:endParaRPr lang="en-US" sz="200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657DA658-3FC3-85E2-5DF2-17261A94DB1D}"/>
              </a:ext>
            </a:extLst>
          </p:cNvPr>
          <p:cNvSpPr/>
          <p:nvPr/>
        </p:nvSpPr>
        <p:spPr>
          <a:xfrm>
            <a:off x="11588786" y="4694302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맞춤형 지원 부족</a:t>
            </a:r>
            <a:endParaRPr lang="en-US" sz="2000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E7F6FD5C-0DF9-3172-6243-026D40A34971}"/>
              </a:ext>
            </a:extLst>
          </p:cNvPr>
          <p:cNvSpPr/>
          <p:nvPr/>
        </p:nvSpPr>
        <p:spPr>
          <a:xfrm>
            <a:off x="8949067" y="6429022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 편견과 고립</a:t>
            </a:r>
            <a:endParaRPr lang="en-US" sz="2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B7B866-CB91-EE11-9C49-492E4844A85D}"/>
              </a:ext>
            </a:extLst>
          </p:cNvPr>
          <p:cNvSpPr/>
          <p:nvPr/>
        </p:nvSpPr>
        <p:spPr>
          <a:xfrm>
            <a:off x="1758849" y="2785076"/>
            <a:ext cx="6184423" cy="420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2458DA-8AD0-C054-4E87-E4D12E8D45F9}"/>
              </a:ext>
            </a:extLst>
          </p:cNvPr>
          <p:cNvSpPr/>
          <p:nvPr/>
        </p:nvSpPr>
        <p:spPr>
          <a:xfrm>
            <a:off x="3038763" y="5117258"/>
            <a:ext cx="4673601" cy="420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0C478C-2DF0-563E-0C8C-3087740AB326}"/>
              </a:ext>
            </a:extLst>
          </p:cNvPr>
          <p:cNvSpPr/>
          <p:nvPr/>
        </p:nvSpPr>
        <p:spPr>
          <a:xfrm>
            <a:off x="1570182" y="5860783"/>
            <a:ext cx="5703457" cy="420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9AAB0-5323-92BE-3833-B57642E13D4F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4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433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B13A-63F1-BB5D-5B70-56C400CF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019E84-AEF2-5408-DBBD-A2CF5EC1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116" y="0"/>
            <a:ext cx="8005284" cy="8229600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BF3861AD-B9CA-91EA-5781-B2BD63ED0E45}"/>
              </a:ext>
            </a:extLst>
          </p:cNvPr>
          <p:cNvSpPr/>
          <p:nvPr/>
        </p:nvSpPr>
        <p:spPr>
          <a:xfrm>
            <a:off x="742194" y="3479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CB144285-9D7F-E16C-87A7-1F8E9F17B157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2302A-B625-8EB5-2474-61C97FCE2C64}"/>
              </a:ext>
            </a:extLst>
          </p:cNvPr>
          <p:cNvSpPr txBox="1"/>
          <p:nvPr/>
        </p:nvSpPr>
        <p:spPr>
          <a:xfrm>
            <a:off x="13920981" y="54616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40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06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9DB56-523D-7904-2B07-ACD388684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3C943069-D8C4-0145-8BC2-F40983A5C3E8}"/>
              </a:ext>
            </a:extLst>
          </p:cNvPr>
          <p:cNvSpPr/>
          <p:nvPr/>
        </p:nvSpPr>
        <p:spPr>
          <a:xfrm>
            <a:off x="742194" y="3479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70507153-C764-E3FA-8261-1E5C1B9EE49C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5FA39-358F-D404-4766-B5214055481D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-29-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CE67FE-350D-120D-D953-42CF93331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09" y="0"/>
            <a:ext cx="9909692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117DB0-3DC1-6C07-103F-A8110B1301BB}"/>
              </a:ext>
            </a:extLst>
          </p:cNvPr>
          <p:cNvSpPr txBox="1"/>
          <p:nvPr/>
        </p:nvSpPr>
        <p:spPr>
          <a:xfrm>
            <a:off x="13920981" y="54616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41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965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B65A6-B5AB-E688-94AB-A8EC4FB5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C4376D22-9D32-8F95-BA52-0FFF340013EE}"/>
              </a:ext>
            </a:extLst>
          </p:cNvPr>
          <p:cNvSpPr/>
          <p:nvPr/>
        </p:nvSpPr>
        <p:spPr>
          <a:xfrm>
            <a:off x="742194" y="3479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CF191CD9-4A84-BC47-6314-BF38E51D274C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86131-FB2E-8834-1526-EA08D3DF37F0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-29-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4008B-0481-4792-A372-CE5E6EB3CA9C}"/>
              </a:ext>
            </a:extLst>
          </p:cNvPr>
          <p:cNvSpPr txBox="1"/>
          <p:nvPr/>
        </p:nvSpPr>
        <p:spPr>
          <a:xfrm>
            <a:off x="13920981" y="54616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41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014745-9916-D05E-F153-FF1C4A72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604" y="0"/>
            <a:ext cx="9033796" cy="822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9E0680-BD03-4099-7D09-CEEC9AC4F4E4}"/>
              </a:ext>
            </a:extLst>
          </p:cNvPr>
          <p:cNvSpPr txBox="1"/>
          <p:nvPr/>
        </p:nvSpPr>
        <p:spPr>
          <a:xfrm>
            <a:off x="13920981" y="207148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42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93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5A0A4-4CA2-8CD5-7262-3C1720CB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852A5436-8E0F-47B7-8237-670F277320F4}"/>
              </a:ext>
            </a:extLst>
          </p:cNvPr>
          <p:cNvSpPr/>
          <p:nvPr/>
        </p:nvSpPr>
        <p:spPr>
          <a:xfrm>
            <a:off x="622102" y="2149858"/>
            <a:ext cx="3257171" cy="1383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추가 구현 예정</a:t>
            </a:r>
            <a:endParaRPr lang="en-US" sz="4450" dirty="0">
              <a:solidFill>
                <a:srgbClr val="233E32"/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  <a:cs typeface="Alice" pitchFamily="34" charset="-12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DF7DC182-FB55-B4A1-FF36-44EC0FDA3936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99241-B830-E802-2C50-1BDB8DAC6EAA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-29-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8CD8D-5B7E-6FD5-8201-48F02D04E8FA}"/>
              </a:ext>
            </a:extLst>
          </p:cNvPr>
          <p:cNvSpPr txBox="1"/>
          <p:nvPr/>
        </p:nvSpPr>
        <p:spPr>
          <a:xfrm>
            <a:off x="13920981" y="54616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41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54E06-F17F-F4A0-1847-02A2C5B07DE7}"/>
              </a:ext>
            </a:extLst>
          </p:cNvPr>
          <p:cNvSpPr txBox="1"/>
          <p:nvPr/>
        </p:nvSpPr>
        <p:spPr>
          <a:xfrm>
            <a:off x="13920981" y="207148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42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1C4E5-E763-7294-2E55-8C53CE77400E}"/>
              </a:ext>
            </a:extLst>
          </p:cNvPr>
          <p:cNvSpPr txBox="1"/>
          <p:nvPr/>
        </p:nvSpPr>
        <p:spPr>
          <a:xfrm>
            <a:off x="5419002" y="2149858"/>
            <a:ext cx="82970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1. </a:t>
            </a:r>
            <a:r>
              <a:rPr lang="ko-KR" altLang="en-US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존댓말</a:t>
            </a:r>
            <a:r>
              <a:rPr lang="en-US" altLang="ko-KR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/</a:t>
            </a:r>
            <a:r>
              <a:rPr lang="ko-KR" altLang="en-US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방언 처리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 "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안녕하세요</a:t>
            </a: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" vs "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안녕</a:t>
            </a: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" vs "</a:t>
            </a:r>
            <a:r>
              <a:rPr lang="ko-KR" altLang="en-US" sz="2800" dirty="0" err="1">
                <a:latin typeface="바탕체" panose="02030609000101010101" pitchFamily="17" charset="-127"/>
                <a:ea typeface="바탕체" panose="02030609000101010101" pitchFamily="17" charset="-127"/>
              </a:rPr>
              <a:t>안뇽</a:t>
            </a: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" 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등</a:t>
            </a:r>
            <a:b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</a:b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  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다양한 표현 처리</a:t>
            </a:r>
            <a:b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</a:br>
            <a:endParaRPr lang="ko-KR" altLang="en-US" sz="28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buNone/>
            </a:pPr>
            <a:r>
              <a:rPr lang="en-US" altLang="ko-KR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2. </a:t>
            </a:r>
            <a:r>
              <a:rPr lang="ko-KR" altLang="en-US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의도 분류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 정보 검색 </a:t>
            </a: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vs 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신청 안내 </a:t>
            </a: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vs 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상담 요청 구분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 모든 입력을 동일하게 처리</a:t>
            </a:r>
            <a:endParaRPr lang="en-US" altLang="ko-KR" sz="28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lvl="1"/>
            <a:endParaRPr lang="ko-KR" altLang="en-US" sz="28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buNone/>
            </a:pPr>
            <a:r>
              <a:rPr lang="en-US" altLang="ko-KR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3. </a:t>
            </a:r>
            <a:r>
              <a:rPr lang="ko-KR" altLang="en-US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고급 처리</a:t>
            </a:r>
            <a:endParaRPr lang="en-US" altLang="ko-KR" sz="28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줄임말 처리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: "</a:t>
            </a:r>
            <a:r>
              <a:rPr lang="ko-KR" altLang="en-US" sz="28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주지원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" → "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주거지원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"</a:t>
            </a:r>
            <a:endParaRPr lang="ko-KR" altLang="en-US" sz="28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오타 교정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: "</a:t>
            </a:r>
            <a:r>
              <a:rPr lang="ko-KR" altLang="en-US" sz="28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주거지완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" → "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주거지원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"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en-US" altLang="ko-KR" sz="2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문맥 추론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: "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돈이 없어서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..." → 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경제지원 관련</a:t>
            </a:r>
            <a:endParaRPr lang="en-US" altLang="ko-KR" sz="2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buNone/>
            </a:pPr>
            <a:endParaRPr lang="ko-KR" altLang="en-US" sz="28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9DC39-FFD0-2643-A642-EDDEDAD638E8}"/>
              </a:ext>
            </a:extLst>
          </p:cNvPr>
          <p:cNvSpPr txBox="1"/>
          <p:nvPr/>
        </p:nvSpPr>
        <p:spPr>
          <a:xfrm>
            <a:off x="13716002" y="405669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43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322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50B5BD-3F4C-E106-C630-AA83CB680C9F}"/>
              </a:ext>
            </a:extLst>
          </p:cNvPr>
          <p:cNvSpPr txBox="1"/>
          <p:nvPr/>
        </p:nvSpPr>
        <p:spPr>
          <a:xfrm>
            <a:off x="6589291" y="7683851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-22-</a:t>
            </a:r>
            <a:endParaRPr lang="ko-KR" altLang="en-US"/>
          </a:p>
        </p:txBody>
      </p:sp>
      <p:pic>
        <p:nvPicPr>
          <p:cNvPr id="4" name="그림 3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308451-6B4B-D7E8-8797-0C95C901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5" y="0"/>
            <a:ext cx="6486525" cy="822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111CCA-74BF-F9D7-170F-60049728A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1" t="-515" r="49113" b="61625"/>
          <a:stretch>
            <a:fillRect/>
          </a:stretch>
        </p:blipFill>
        <p:spPr>
          <a:xfrm>
            <a:off x="4328152" y="4852757"/>
            <a:ext cx="3916195" cy="32004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그림 7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E91C51-0F0E-9138-00DA-DF7AD101B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88856">
            <a:off x="7459924" y="5812285"/>
            <a:ext cx="5253963" cy="1860912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02580831-72C3-CCD0-CF3C-8CD014345EFD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63613-924E-D1C1-7B77-671F43C29C7B}"/>
              </a:ext>
            </a:extLst>
          </p:cNvPr>
          <p:cNvSpPr txBox="1"/>
          <p:nvPr/>
        </p:nvSpPr>
        <p:spPr>
          <a:xfrm>
            <a:off x="13936473" y="48524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44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8D20BF58-3400-11F9-B026-4C7618A6063B}"/>
              </a:ext>
            </a:extLst>
          </p:cNvPr>
          <p:cNvSpPr/>
          <p:nvPr/>
        </p:nvSpPr>
        <p:spPr>
          <a:xfrm>
            <a:off x="634549" y="139389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맞춤</a:t>
            </a:r>
            <a:r>
              <a:rPr lang="en-US" sz="3200" b="1" dirty="0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 </a:t>
            </a: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추천</a:t>
            </a:r>
            <a:endParaRPr lang="en-US" sz="3200" b="1" dirty="0">
              <a:latin typeface="Alice"/>
              <a:ea typeface="Alice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16126B4-91C6-8F9D-740C-86C100B04114}"/>
              </a:ext>
            </a:extLst>
          </p:cNvPr>
          <p:cNvSpPr/>
          <p:nvPr/>
        </p:nvSpPr>
        <p:spPr>
          <a:xfrm>
            <a:off x="817539" y="21934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회원가입시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입력한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조건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기반</a:t>
            </a:r>
            <a:endParaRPr lang="en-US" sz="2400" dirty="0">
              <a:latin typeface="Lora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AFD8DBE5-973A-2AFF-8B59-ABC81190C011}"/>
              </a:ext>
            </a:extLst>
          </p:cNvPr>
          <p:cNvSpPr/>
          <p:nvPr/>
        </p:nvSpPr>
        <p:spPr>
          <a:xfrm>
            <a:off x="817539" y="27825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키워드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검색</a:t>
            </a:r>
            <a:endParaRPr lang="en-US" sz="2400" dirty="0">
              <a:latin typeface="Lora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B496467E-EF7C-69FE-081F-77554E93588D}"/>
              </a:ext>
            </a:extLst>
          </p:cNvPr>
          <p:cNvSpPr/>
          <p:nvPr/>
        </p:nvSpPr>
        <p:spPr>
          <a:xfrm>
            <a:off x="817539" y="33716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상세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정보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제공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5692E70A-DBFB-865A-21D2-22FFFA9DA21C}"/>
              </a:ext>
            </a:extLst>
          </p:cNvPr>
          <p:cNvSpPr/>
          <p:nvPr/>
        </p:nvSpPr>
        <p:spPr>
          <a:xfrm>
            <a:off x="817539" y="39607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신청서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작성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또는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신청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서비스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(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1675567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5485" y="1764917"/>
            <a:ext cx="3107372" cy="443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ko-KR" altLang="en-US" sz="2000" b="1" dirty="0">
                <a:solidFill>
                  <a:srgbClr val="2A2742"/>
                </a:solidFill>
                <a:latin typeface="Outfit Extra Bold"/>
                <a:ea typeface="Calibri"/>
                <a:cs typeface="Calibri"/>
              </a:rPr>
              <a:t>RAG </a:t>
            </a:r>
            <a:r>
              <a:rPr lang="ko-KR" altLang="en-US" sz="2000" b="1" dirty="0" err="1">
                <a:solidFill>
                  <a:srgbClr val="2A2742"/>
                </a:solidFill>
                <a:latin typeface="Outfit Extra Bold"/>
                <a:ea typeface="Calibri"/>
                <a:cs typeface="Calibri"/>
              </a:rPr>
              <a:t>멀티턴</a:t>
            </a:r>
            <a:r>
              <a:rPr lang="ko-KR" altLang="en-US" sz="2000" b="1" dirty="0">
                <a:solidFill>
                  <a:srgbClr val="2A2742"/>
                </a:solidFill>
                <a:latin typeface="Outfit Extra Bold"/>
                <a:ea typeface="Calibri"/>
                <a:cs typeface="Calibri"/>
              </a:rPr>
              <a:t> 적용</a:t>
            </a:r>
          </a:p>
        </p:txBody>
      </p:sp>
      <p:sp>
        <p:nvSpPr>
          <p:cNvPr id="6" name="Text 2"/>
          <p:cNvSpPr/>
          <p:nvPr/>
        </p:nvSpPr>
        <p:spPr>
          <a:xfrm>
            <a:off x="1975485" y="2332911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ko-KR" alt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더욱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ko-KR" alt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직접적인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rag의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강화로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,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기존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시스템과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비교분석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진행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.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모델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방향성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재확립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 </a:t>
            </a:r>
            <a:endParaRPr lang="en-US" altLang="ko-KR" sz="1600" dirty="0">
              <a:solidFill>
                <a:srgbClr val="2A2742"/>
              </a:solidFill>
              <a:latin typeface="Arimo"/>
              <a:ea typeface="Arimo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3206353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5485" y="341423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00" b="1" dirty="0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모델</a:t>
            </a:r>
            <a:r>
              <a:rPr lang="en-US" sz="2000" b="1" dirty="0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000" b="1" dirty="0" err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고도화</a:t>
            </a:r>
            <a:endParaRPr lang="en-US" sz="2000" dirty="0">
              <a:latin typeface="Outfit Extra Bold"/>
            </a:endParaRPr>
          </a:p>
        </p:txBody>
      </p:sp>
      <p:sp>
        <p:nvSpPr>
          <p:cNvPr id="9" name="Text 4"/>
          <p:cNvSpPr/>
          <p:nvPr/>
        </p:nvSpPr>
        <p:spPr>
          <a:xfrm>
            <a:off x="1975485" y="3863697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리랭킹</a:t>
            </a: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과정의 고도화를 통해 더욱 안정적인 우선순위를 제공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9" y="4737140"/>
            <a:ext cx="1039773" cy="12476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5485" y="494502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>
                <a:solidFill>
                  <a:srgbClr val="2A2742"/>
                </a:solidFill>
                <a:latin typeface="Outfit Extra Bold"/>
                <a:ea typeface="Outfit Extra Bold"/>
                <a:cs typeface="Outfit Extra Bold" pitchFamily="34" charset="-120"/>
              </a:rPr>
              <a:t>UI </a:t>
            </a:r>
            <a:r>
              <a:rPr lang="ko-KR" altLang="en-US" sz="2000" b="1">
                <a:solidFill>
                  <a:srgbClr val="2A2742"/>
                </a:solidFill>
                <a:latin typeface="Outfit Extra Bold"/>
                <a:ea typeface="Outfit Extra Bold"/>
                <a:cs typeface="Outfit Extra Bold" pitchFamily="34" charset="-120"/>
              </a:rPr>
              <a:t>편의성 피드백</a:t>
            </a:r>
            <a:endParaRPr lang="ko-KR" altLang="en-US" sz="2000" b="1">
              <a:solidFill>
                <a:srgbClr val="2A2742"/>
              </a:solidFill>
              <a:latin typeface="Outfit Extra Bold"/>
              <a:ea typeface="Outfit Extra Bold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975485" y="5394484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</a:rPr>
              <a:t>인터페이스의 실시간 피드백을 통한 현 시스템의 단점 객관화 및 대응책 촉구</a:t>
            </a:r>
            <a:endParaRPr lang="en-US" sz="1600">
              <a:solidFill>
                <a:srgbClr val="2A2742"/>
              </a:solidFill>
              <a:latin typeface="Arimo"/>
              <a:ea typeface="Arimo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9" y="5984796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5485" y="619267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협력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기관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피드백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75485" y="6642140"/>
            <a:ext cx="694684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파트너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기관과의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정기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피드백</a:t>
            </a:r>
            <a:r>
              <a:rPr lang="ko-KR" alt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을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통한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현장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요구사항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반영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및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개선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방향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논의</a:t>
            </a:r>
            <a:endParaRPr lang="en-US" sz="1600" dirty="0">
              <a:latin typeface="Arimo"/>
              <a:cs typeface="Arim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445CC-C78A-F4CC-0323-DEC62586879C}"/>
              </a:ext>
            </a:extLst>
          </p:cNvPr>
          <p:cNvSpPr txBox="1"/>
          <p:nvPr/>
        </p:nvSpPr>
        <p:spPr>
          <a:xfrm>
            <a:off x="3145852" y="690547"/>
            <a:ext cx="3870542" cy="7771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50" b="1" dirty="0">
                <a:latin typeface="한컴 울주 반구대 암각화체"/>
                <a:ea typeface="한컴 울주 반구대 암각화체"/>
                <a:cs typeface="Calibri"/>
              </a:rPr>
              <a:t>다음 주 일정</a:t>
            </a:r>
            <a:endParaRPr lang="ko-KR" altLang="en-US" sz="4450" b="1" dirty="0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82DAEA42-ECAB-A5FC-B5B6-5F2484378EEC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515B7-8EB6-0EAF-D5C0-3308B8C38CE4}"/>
              </a:ext>
            </a:extLst>
          </p:cNvPr>
          <p:cNvSpPr txBox="1"/>
          <p:nvPr/>
        </p:nvSpPr>
        <p:spPr>
          <a:xfrm>
            <a:off x="13873411" y="272407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45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48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3402" y="3018949"/>
            <a:ext cx="6137077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850"/>
              </a:lnSpc>
            </a:pP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"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모든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청년이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자신의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삶을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온전히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>
                <a:solidFill>
                  <a:srgbClr val="E04F00"/>
                </a:solidFill>
                <a:latin typeface="PT Serif"/>
                <a:ea typeface="PT Serif" pitchFamily="34" charset="-122"/>
                <a:cs typeface="PT Serif" pitchFamily="34" charset="-120"/>
              </a:rPr>
              <a:t>iruda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."</a:t>
            </a:r>
            <a:endParaRPr lang="en-US" sz="4650">
              <a:latin typeface="PT Serif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'이루다'가 그 믿음의 증거가 될 수 있도록 최선을 다하겠습니다.</a:t>
            </a:r>
            <a:endParaRPr lang="en-US" sz="17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CBA16-6C9E-A10D-0EE3-B7F5EE409AEC}"/>
              </a:ext>
            </a:extLst>
          </p:cNvPr>
          <p:cNvSpPr txBox="1"/>
          <p:nvPr/>
        </p:nvSpPr>
        <p:spPr>
          <a:xfrm>
            <a:off x="13910536" y="12170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46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AA512DA-740B-BB95-1FC2-FF6A315AD9A3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361003" y="2476738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700"/>
              </a:lnSpc>
              <a:buNone/>
            </a:pPr>
            <a:r>
              <a:rPr lang="ko-KR" altLang="en-US" sz="9350">
                <a:solidFill>
                  <a:srgbClr val="FFFFFF"/>
                </a:solidFill>
                <a:latin typeface="PT Serif"/>
                <a:ea typeface="맑은 고딕"/>
              </a:rPr>
              <a:t>감사합니다</a:t>
            </a:r>
            <a:endParaRPr lang="en-US" sz="9350"/>
          </a:p>
        </p:txBody>
      </p:sp>
      <p:sp>
        <p:nvSpPr>
          <p:cNvPr id="5" name="Text 2"/>
          <p:cNvSpPr/>
          <p:nvPr/>
        </p:nvSpPr>
        <p:spPr>
          <a:xfrm>
            <a:off x="4338042" y="430541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Q&amp;A</a:t>
            </a:r>
            <a:endParaRPr lang="en-US" sz="4650"/>
          </a:p>
        </p:txBody>
      </p:sp>
      <p:sp>
        <p:nvSpPr>
          <p:cNvPr id="6" name="Text 3"/>
          <p:cNvSpPr/>
          <p:nvPr/>
        </p:nvSpPr>
        <p:spPr>
          <a:xfrm>
            <a:off x="793790" y="58305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궁금한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점이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있으시면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편하게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질문해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주시기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바랍니다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.</a:t>
            </a:r>
            <a:endParaRPr lang="en-US" sz="2800">
              <a:solidFill>
                <a:srgbClr val="000000"/>
              </a:solidFill>
              <a:latin typeface="DM Sans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E9717-A603-6328-17DC-0526C062A70B}"/>
              </a:ext>
            </a:extLst>
          </p:cNvPr>
          <p:cNvSpPr txBox="1"/>
          <p:nvPr/>
        </p:nvSpPr>
        <p:spPr>
          <a:xfrm>
            <a:off x="13831708" y="26359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47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F1CEE85B-8777-A68E-6BD9-97EC32EFCE2E}"/>
              </a:ext>
            </a:extLst>
          </p:cNvPr>
          <p:cNvSpPr/>
          <p:nvPr/>
        </p:nvSpPr>
        <p:spPr>
          <a:xfrm>
            <a:off x="728154" y="488752"/>
            <a:ext cx="212104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7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743" y="1076454"/>
            <a:ext cx="5092077" cy="47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50"/>
              </a:lnSpc>
            </a:pPr>
            <a:r>
              <a:rPr lang="en-US" sz="32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Kosis </a:t>
            </a:r>
            <a:r>
              <a:rPr lang="en-US" sz="320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통계로</a:t>
            </a:r>
            <a:r>
              <a:rPr lang="en-US" sz="32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본 이루다 수요예측</a:t>
            </a:r>
            <a:endParaRPr lang="en-US" sz="32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8BF2F1-9B77-0D29-4B90-7449FD918E00}"/>
              </a:ext>
            </a:extLst>
          </p:cNvPr>
          <p:cNvGrpSpPr/>
          <p:nvPr/>
        </p:nvGrpSpPr>
        <p:grpSpPr>
          <a:xfrm>
            <a:off x="1825468" y="1818004"/>
            <a:ext cx="10979466" cy="2176640"/>
            <a:chOff x="1825468" y="2275219"/>
            <a:chExt cx="10979466" cy="2176640"/>
          </a:xfrm>
        </p:grpSpPr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0026" y="2275219"/>
              <a:ext cx="2124908" cy="2124908"/>
            </a:xfrm>
            <a:prstGeom prst="rect">
              <a:avLst/>
            </a:prstGeom>
          </p:spPr>
        </p:pic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1262" y="2326951"/>
              <a:ext cx="2124908" cy="2124908"/>
            </a:xfrm>
            <a:prstGeom prst="rect">
              <a:avLst/>
            </a:prstGeom>
          </p:spPr>
        </p:pic>
        <p:sp>
          <p:nvSpPr>
            <p:cNvPr id="3" name="Text 1"/>
            <p:cNvSpPr/>
            <p:nvPr/>
          </p:nvSpPr>
          <p:spPr>
            <a:xfrm>
              <a:off x="2016741" y="3403991"/>
              <a:ext cx="1742361" cy="3540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75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79.3%</a:t>
              </a:r>
              <a:endParaRPr lang="en-US" sz="2750" dirty="0"/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5468" y="2326951"/>
              <a:ext cx="2124908" cy="2124908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2002512" y="3116455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주거</a:t>
              </a:r>
              <a:endParaRPr lang="en-US" sz="24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6462535" y="3389405"/>
              <a:ext cx="1742361" cy="3540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75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79.1%</a:t>
              </a:r>
              <a:endParaRPr lang="en-US" sz="275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6420224" y="3108762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경제</a:t>
              </a:r>
              <a:endParaRPr lang="en-US" sz="24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10885527" y="3403991"/>
              <a:ext cx="1742361" cy="3540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75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78.8%</a:t>
              </a:r>
              <a:endParaRPr lang="en-US" sz="2750" dirty="0"/>
            </a:p>
          </p:txBody>
        </p:sp>
        <p:sp>
          <p:nvSpPr>
            <p:cNvPr id="11" name="Text 6"/>
            <p:cNvSpPr/>
            <p:nvPr/>
          </p:nvSpPr>
          <p:spPr>
            <a:xfrm>
              <a:off x="10857071" y="3094907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심리</a:t>
              </a:r>
              <a:endParaRPr lang="en-US" sz="2400" dirty="0"/>
            </a:p>
          </p:txBody>
        </p:sp>
      </p:grpSp>
      <p:sp>
        <p:nvSpPr>
          <p:cNvPr id="13" name="Text 7"/>
          <p:cNvSpPr/>
          <p:nvPr/>
        </p:nvSpPr>
        <p:spPr>
          <a:xfrm>
            <a:off x="5728490" y="1264242"/>
            <a:ext cx="5531756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  <a:buSzPct val="100000"/>
            </a:pP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: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보호종료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청소년들이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경험한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자립교육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프로그램의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ko-KR" alt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도움률</a:t>
            </a:r>
            <a:endParaRPr lang="en-US" sz="1600" dirty="0">
              <a:latin typeface="Lora"/>
              <a:ea typeface="Calibri"/>
              <a:cs typeface="Calibri"/>
            </a:endParaRP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9DFBBD4D-4623-3D88-AE6D-CA429F71FB71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A4EF8CEA-FFBF-F198-ABFB-EF5412AAB0E5}"/>
              </a:ext>
            </a:extLst>
          </p:cNvPr>
          <p:cNvSpPr/>
          <p:nvPr/>
        </p:nvSpPr>
        <p:spPr>
          <a:xfrm>
            <a:off x="611743" y="4332488"/>
            <a:ext cx="890887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ko-KR" altLang="en-US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자립청소년</a:t>
            </a:r>
            <a:r>
              <a:rPr lang="en-US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AI</a:t>
            </a:r>
            <a:r>
              <a:rPr lang="ko-KR" altLang="en-US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컨설팅 </a:t>
            </a:r>
            <a:r>
              <a:rPr lang="en-US" altLang="ko-KR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Agent </a:t>
            </a:r>
            <a:r>
              <a:rPr lang="en-US" sz="360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수요예측</a:t>
            </a:r>
            <a:r>
              <a:rPr lang="en-US" sz="24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(시뮬레이터 활용)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AC84CB4-7AA6-186D-BCAC-34BEA17199AA}"/>
              </a:ext>
            </a:extLst>
          </p:cNvPr>
          <p:cNvGrpSpPr/>
          <p:nvPr/>
        </p:nvGrpSpPr>
        <p:grpSpPr>
          <a:xfrm>
            <a:off x="1825468" y="5231710"/>
            <a:ext cx="11096907" cy="2231632"/>
            <a:chOff x="1825468" y="5397970"/>
            <a:chExt cx="11096907" cy="2231632"/>
          </a:xfrm>
        </p:grpSpPr>
        <p:pic>
          <p:nvPicPr>
            <p:cNvPr id="22" name="Image 0" descr="preencoded.png">
              <a:extLst>
                <a:ext uri="{FF2B5EF4-FFF2-40B4-BE49-F238E27FC236}">
                  <a16:creationId xmlns:a16="http://schemas.microsoft.com/office/drawing/2014/main" id="{F3571AE5-1C77-BDF0-66E0-C5367139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5468" y="5397970"/>
              <a:ext cx="2231632" cy="2231632"/>
            </a:xfrm>
            <a:prstGeom prst="rect">
              <a:avLst/>
            </a:prstGeom>
          </p:spPr>
        </p:pic>
        <p:pic>
          <p:nvPicPr>
            <p:cNvPr id="25" name="Image 1" descr="preencoded.png">
              <a:extLst>
                <a:ext uri="{FF2B5EF4-FFF2-40B4-BE49-F238E27FC236}">
                  <a16:creationId xmlns:a16="http://schemas.microsoft.com/office/drawing/2014/main" id="{CC8D47C1-E364-691E-131E-F92C10984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8165" y="5397970"/>
              <a:ext cx="2231632" cy="2231632"/>
            </a:xfrm>
            <a:prstGeom prst="rect">
              <a:avLst/>
            </a:prstGeom>
          </p:spPr>
        </p:pic>
        <p:pic>
          <p:nvPicPr>
            <p:cNvPr id="28" name="Image 2" descr="preencoded.png">
              <a:extLst>
                <a:ext uri="{FF2B5EF4-FFF2-40B4-BE49-F238E27FC236}">
                  <a16:creationId xmlns:a16="http://schemas.microsoft.com/office/drawing/2014/main" id="{A085E085-2B03-9AD0-4200-73C6C0DE7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90743" y="5397970"/>
              <a:ext cx="2231632" cy="2231632"/>
            </a:xfrm>
            <a:prstGeom prst="rect">
              <a:avLst/>
            </a:prstGeom>
          </p:spPr>
        </p:pic>
        <p:sp>
          <p:nvSpPr>
            <p:cNvPr id="21" name="Text 1">
              <a:extLst>
                <a:ext uri="{FF2B5EF4-FFF2-40B4-BE49-F238E27FC236}">
                  <a16:creationId xmlns:a16="http://schemas.microsoft.com/office/drawing/2014/main" id="{AB17A4E1-0942-274E-DE8A-8BE91AFD744E}"/>
                </a:ext>
              </a:extLst>
            </p:cNvPr>
            <p:cNvSpPr/>
            <p:nvPr/>
          </p:nvSpPr>
          <p:spPr>
            <a:xfrm>
              <a:off x="2196848" y="6417064"/>
              <a:ext cx="1590336" cy="133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32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79.14%</a:t>
              </a:r>
              <a:endParaRPr lang="en-US" sz="3200" dirty="0"/>
            </a:p>
          </p:txBody>
        </p:sp>
        <p:sp>
          <p:nvSpPr>
            <p:cNvPr id="24" name="Text 3">
              <a:extLst>
                <a:ext uri="{FF2B5EF4-FFF2-40B4-BE49-F238E27FC236}">
                  <a16:creationId xmlns:a16="http://schemas.microsoft.com/office/drawing/2014/main" id="{89F285F3-77F5-D436-3A57-C1AABE79438E}"/>
                </a:ext>
              </a:extLst>
            </p:cNvPr>
            <p:cNvSpPr/>
            <p:nvPr/>
          </p:nvSpPr>
          <p:spPr>
            <a:xfrm>
              <a:off x="6629545" y="6417064"/>
              <a:ext cx="1590336" cy="133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32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78.98%</a:t>
              </a:r>
              <a:endParaRPr lang="en-US" sz="3200" dirty="0"/>
            </a:p>
          </p:txBody>
        </p:sp>
        <p:sp>
          <p:nvSpPr>
            <p:cNvPr id="27" name="Text 5">
              <a:extLst>
                <a:ext uri="{FF2B5EF4-FFF2-40B4-BE49-F238E27FC236}">
                  <a16:creationId xmlns:a16="http://schemas.microsoft.com/office/drawing/2014/main" id="{32AFEEBD-00BA-52C6-8236-16E8FE0C9A8F}"/>
                </a:ext>
              </a:extLst>
            </p:cNvPr>
            <p:cNvSpPr/>
            <p:nvPr/>
          </p:nvSpPr>
          <p:spPr>
            <a:xfrm>
              <a:off x="11062123" y="6417064"/>
              <a:ext cx="1590336" cy="133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32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78.36%</a:t>
              </a:r>
              <a:endParaRPr lang="en-US" sz="3200" dirty="0"/>
            </a:p>
          </p:txBody>
        </p:sp>
        <p:sp>
          <p:nvSpPr>
            <p:cNvPr id="30" name="Text 2">
              <a:extLst>
                <a:ext uri="{FF2B5EF4-FFF2-40B4-BE49-F238E27FC236}">
                  <a16:creationId xmlns:a16="http://schemas.microsoft.com/office/drawing/2014/main" id="{3103AFC7-13A1-DD70-2B62-84254BBFD472}"/>
                </a:ext>
              </a:extLst>
            </p:cNvPr>
            <p:cNvSpPr/>
            <p:nvPr/>
          </p:nvSpPr>
          <p:spPr>
            <a:xfrm>
              <a:off x="2057560" y="6206604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주거</a:t>
              </a:r>
              <a:endParaRPr lang="en-US" sz="2400" dirty="0"/>
            </a:p>
          </p:txBody>
        </p:sp>
        <p:sp>
          <p:nvSpPr>
            <p:cNvPr id="31" name="Text 4">
              <a:extLst>
                <a:ext uri="{FF2B5EF4-FFF2-40B4-BE49-F238E27FC236}">
                  <a16:creationId xmlns:a16="http://schemas.microsoft.com/office/drawing/2014/main" id="{016BDE20-391E-959D-0E11-045E763A6C94}"/>
                </a:ext>
              </a:extLst>
            </p:cNvPr>
            <p:cNvSpPr/>
            <p:nvPr/>
          </p:nvSpPr>
          <p:spPr>
            <a:xfrm>
              <a:off x="6475272" y="6198911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경제</a:t>
              </a:r>
              <a:endParaRPr lang="en-US" sz="2400" dirty="0"/>
            </a:p>
          </p:txBody>
        </p:sp>
        <p:sp>
          <p:nvSpPr>
            <p:cNvPr id="32" name="Text 6">
              <a:extLst>
                <a:ext uri="{FF2B5EF4-FFF2-40B4-BE49-F238E27FC236}">
                  <a16:creationId xmlns:a16="http://schemas.microsoft.com/office/drawing/2014/main" id="{ECD03A14-A730-131F-D567-F4734C558890}"/>
                </a:ext>
              </a:extLst>
            </p:cNvPr>
            <p:cNvSpPr/>
            <p:nvPr/>
          </p:nvSpPr>
          <p:spPr>
            <a:xfrm>
              <a:off x="10912119" y="6185056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심리</a:t>
              </a:r>
              <a:endParaRPr lang="en-US" sz="24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6685850-1994-24A9-4F22-8C91167A39C5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5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0359-4508-D382-88FB-7CF66E7AE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복지뉴스 모바일 사이트, 여성가족부, 가정폭력·성폭력 '통합상담소' 26곳 선정">
            <a:extLst>
              <a:ext uri="{FF2B5EF4-FFF2-40B4-BE49-F238E27FC236}">
                <a16:creationId xmlns:a16="http://schemas.microsoft.com/office/drawing/2014/main" id="{93A29F63-BD44-772E-0823-EC4BE263E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50" y="4355530"/>
            <a:ext cx="2982969" cy="1423495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E3E88E2-856D-C0DA-7F4E-7E0F41819590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4494DAC-3FDF-CA11-D864-7F8ED115B839}"/>
              </a:ext>
            </a:extLst>
          </p:cNvPr>
          <p:cNvSpPr/>
          <p:nvPr/>
        </p:nvSpPr>
        <p:spPr>
          <a:xfrm>
            <a:off x="611743" y="942142"/>
            <a:ext cx="809567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자립청소년의 지원 정책 찾아보기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BFCAEE-80B3-49BC-7837-BC23F78CC1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50" t="17193" r="9839" b="9804"/>
          <a:stretch>
            <a:fillRect/>
          </a:stretch>
        </p:blipFill>
        <p:spPr>
          <a:xfrm>
            <a:off x="1816454" y="2272997"/>
            <a:ext cx="3995645" cy="1175750"/>
          </a:xfrm>
          <a:prstGeom prst="rect">
            <a:avLst/>
          </a:prstGeom>
        </p:spPr>
      </p:pic>
      <p:pic>
        <p:nvPicPr>
          <p:cNvPr id="9" name="그림 8" descr="복지뉴스 모바일 사이트, 보건복지부, 장기요양기관 기획현지조사">
            <a:extLst>
              <a:ext uri="{FF2B5EF4-FFF2-40B4-BE49-F238E27FC236}">
                <a16:creationId xmlns:a16="http://schemas.microsoft.com/office/drawing/2014/main" id="{84BADDE8-4FD1-755B-4F45-DA51FD126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429" y="3931893"/>
            <a:ext cx="2984939" cy="1772636"/>
          </a:xfrm>
          <a:prstGeom prst="rect">
            <a:avLst/>
          </a:prstGeom>
        </p:spPr>
      </p:pic>
      <p:pic>
        <p:nvPicPr>
          <p:cNvPr id="10" name="그림 9" descr="복지로 - Google Play 앱">
            <a:extLst>
              <a:ext uri="{FF2B5EF4-FFF2-40B4-BE49-F238E27FC236}">
                <a16:creationId xmlns:a16="http://schemas.microsoft.com/office/drawing/2014/main" id="{17D000CA-0915-E231-3214-92A73561A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793" y="2048861"/>
            <a:ext cx="4876800" cy="4478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55F5B2-CE0B-EE9A-0CD2-B9A1CB9EB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2" b="89892" l="9985" r="92217">
                        <a14:foregroundMark x1="92217" y1="50108" x2="92217" y2="50108"/>
                        <a14:backgroundMark x1="43612" y1="36774" x2="43612" y2="36774"/>
                        <a14:backgroundMark x1="18649" y1="26022" x2="18649" y2="26022"/>
                        <a14:backgroundMark x1="47137" y1="37849" x2="47137" y2="37849"/>
                        <a14:backgroundMark x1="54038" y1="38280" x2="54038" y2="38280"/>
                        <a14:backgroundMark x1="56975" y1="35914" x2="56975" y2="35914"/>
                        <a14:backgroundMark x1="57562" y1="28602" x2="57562" y2="28602"/>
                        <a14:backgroundMark x1="58443" y1="87957" x2="58443" y2="87957"/>
                        <a14:backgroundMark x1="88840" y1="64946" x2="88840" y2="64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2671" y="3143374"/>
            <a:ext cx="3099902" cy="2245344"/>
          </a:xfrm>
          <a:prstGeom prst="rect">
            <a:avLst/>
          </a:prstGeom>
          <a:noFill/>
        </p:spPr>
      </p:pic>
      <p:pic>
        <p:nvPicPr>
          <p:cNvPr id="7" name="그림 6" descr="폰트, 로고, 그래픽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A6DCAA-1F1E-0482-A9C2-1032DDB5FD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7514" y="5704529"/>
            <a:ext cx="4102319" cy="997826"/>
          </a:xfrm>
          <a:prstGeom prst="rect">
            <a:avLst/>
          </a:prstGeom>
        </p:spPr>
      </p:pic>
      <p:pic>
        <p:nvPicPr>
          <p:cNvPr id="6" name="그림 5" descr="폰트, 로고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6558F0-E524-85F2-2543-ED25F615BB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8961" l="5778" r="90000">
                        <a14:foregroundMark x1="21333" y1="51948" x2="21333" y2="51948"/>
                        <a14:foregroundMark x1="12667" y1="53896" x2="12667" y2="53896"/>
                        <a14:foregroundMark x1="9556" y1="50649" x2="9556" y2="50649"/>
                        <a14:foregroundMark x1="5778" y1="46753" x2="5778" y2="46753"/>
                        <a14:foregroundMark x1="43333" y1="43506" x2="43333" y2="43506"/>
                        <a14:foregroundMark x1="54889" y1="42857" x2="54889" y2="42857"/>
                        <a14:foregroundMark x1="68889" y1="38312" x2="68889" y2="38312"/>
                        <a14:foregroundMark x1="83333" y1="38312" x2="83333" y2="383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155" y="3391644"/>
            <a:ext cx="3813285" cy="1261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92CC31-9397-33B0-6DEA-49B1186230A3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6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08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B6911A05-8AF8-DB75-6698-5CAEF110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70"/>
          <a:stretch>
            <a:fillRect/>
          </a:stretch>
        </p:blipFill>
        <p:spPr>
          <a:xfrm>
            <a:off x="6586332" y="18771"/>
            <a:ext cx="8044067" cy="485926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11" y="1078833"/>
            <a:ext cx="4629432" cy="6944148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BE86653-E32B-CC1A-A34E-2C7C623B2823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2F6D2599-0AB0-2713-2602-A3FDF0B9B095}"/>
              </a:ext>
            </a:extLst>
          </p:cNvPr>
          <p:cNvSpPr/>
          <p:nvPr/>
        </p:nvSpPr>
        <p:spPr>
          <a:xfrm>
            <a:off x="1897791" y="308275"/>
            <a:ext cx="809567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복지로 </a:t>
            </a:r>
            <a:r>
              <a:rPr lang="ko-KR" alt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챗봇의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 한계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1A1F05-53AE-811F-CEA8-DA175FCD9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400000">
            <a:off x="3936416" y="5640918"/>
            <a:ext cx="2744748" cy="1165529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19D2893D-D29E-953C-8DCC-466FA7023F3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94" r="10549"/>
          <a:stretch>
            <a:fillRect/>
          </a:stretch>
        </p:blipFill>
        <p:spPr>
          <a:xfrm>
            <a:off x="6534721" y="4878038"/>
            <a:ext cx="8095679" cy="3337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F0A55C-A1F7-E3E1-783B-F22DB65FF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76802">
            <a:off x="3536212" y="3528467"/>
            <a:ext cx="3305884" cy="1407200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6085C-B0E5-211D-785D-16FCF9895987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7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4068-CD2A-8904-B704-3AF677E9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75055A8-5CF3-46D3-EE0A-42A65456928C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9E4B208-1EEF-6EF8-F428-16952F513316}"/>
              </a:ext>
            </a:extLst>
          </p:cNvPr>
          <p:cNvSpPr/>
          <p:nvPr/>
        </p:nvSpPr>
        <p:spPr>
          <a:xfrm>
            <a:off x="611743" y="942142"/>
            <a:ext cx="12577784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사회 </a:t>
            </a:r>
            <a:r>
              <a:rPr lang="ko-KR" alt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복지사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 인터뷰를 통한 지원 프로그램 신청의 한계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0CEC2A9-2E69-5473-4F2B-F5ED2820C590}"/>
              </a:ext>
            </a:extLst>
          </p:cNvPr>
          <p:cNvSpPr/>
          <p:nvPr/>
        </p:nvSpPr>
        <p:spPr>
          <a:xfrm>
            <a:off x="9498587" y="4571778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통합된 신청 루트가 없다</a:t>
            </a:r>
            <a:r>
              <a:rPr lang="en-US" altLang="ko-KR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.”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AD3383C-4034-283F-1827-19D7733C0445}"/>
              </a:ext>
            </a:extLst>
          </p:cNvPr>
          <p:cNvSpPr/>
          <p:nvPr/>
        </p:nvSpPr>
        <p:spPr>
          <a:xfrm>
            <a:off x="3878876" y="3956156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지원 프로그램 마다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조건이 </a:t>
            </a:r>
            <a:r>
              <a:rPr lang="ko-KR" altLang="en-US" sz="2400" b="1" u="sng" dirty="0" err="1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제각각이다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”</a:t>
            </a:r>
            <a:endParaRPr lang="en-US" sz="2400" b="1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E44F52B-C274-BB42-CF27-56F46443D1BC}"/>
              </a:ext>
            </a:extLst>
          </p:cNvPr>
          <p:cNvSpPr/>
          <p:nvPr/>
        </p:nvSpPr>
        <p:spPr>
          <a:xfrm>
            <a:off x="1574129" y="3148126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기관을 통한 </a:t>
            </a:r>
            <a:r>
              <a:rPr lang="ko-KR" altLang="en-US" sz="24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신청시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기관의 추천서가 필요하다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endParaRPr lang="en-US" sz="2400" b="1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1373619-B658-D4E6-577F-4D37C1033890}"/>
              </a:ext>
            </a:extLst>
          </p:cNvPr>
          <p:cNvSpPr/>
          <p:nvPr/>
        </p:nvSpPr>
        <p:spPr>
          <a:xfrm>
            <a:off x="1902034" y="6321644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자립대상 청소년은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지원 정책 용어의 의미를 모른다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endParaRPr lang="en-US" sz="2400" b="1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00AB4F6-9415-6A74-99A4-B51B6CBD0C6F}"/>
              </a:ext>
            </a:extLst>
          </p:cNvPr>
          <p:cNvSpPr/>
          <p:nvPr/>
        </p:nvSpPr>
        <p:spPr>
          <a:xfrm>
            <a:off x="1067415" y="5192837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제한된 자원인 사회복지사가  </a:t>
            </a:r>
            <a:endParaRPr lang="en-US" altLang="ko-KR" sz="2400" b="1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200"/>
              </a:lnSpc>
            </a:pP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모든 자립 대상 또는 자립 예정 청소년을 위한 상담에 쏟을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물리적 시간이 부족하다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”</a:t>
            </a:r>
            <a:endParaRPr lang="en-US" sz="2400" b="1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3544813C-8876-A2D7-4E47-4888C11785DE}"/>
              </a:ext>
            </a:extLst>
          </p:cNvPr>
          <p:cNvSpPr/>
          <p:nvPr/>
        </p:nvSpPr>
        <p:spPr>
          <a:xfrm>
            <a:off x="3209695" y="2166064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이메일로 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기관으로 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전화로신청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방문 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온라인 신청 등 </a:t>
            </a:r>
            <a:endParaRPr lang="en-US" altLang="ko-KR" sz="2400" b="1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여러 방법이 존재한다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endParaRPr lang="en-US" sz="2400" b="1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23AFFB3B-C361-3F51-209F-3D0926579D5F}"/>
              </a:ext>
            </a:extLst>
          </p:cNvPr>
          <p:cNvSpPr/>
          <p:nvPr/>
        </p:nvSpPr>
        <p:spPr>
          <a:xfrm>
            <a:off x="2919813" y="7154639"/>
            <a:ext cx="3704795" cy="77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미성년자의 경우 지원 대상 조건에 이더라도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부모의 동의  없이 지원이 불가하다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.”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4B255-7DE0-3659-A778-3B2F5930165B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8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28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24" y="1753314"/>
            <a:ext cx="6476286" cy="647628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2102" y="958215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프로젝트</a:t>
            </a:r>
            <a:r>
              <a:rPr 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'</a:t>
            </a:r>
            <a:r>
              <a:rPr lang="en-US" sz="3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이루다'를</a:t>
            </a:r>
            <a:r>
              <a:rPr 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3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소개합니다</a:t>
            </a:r>
            <a:endParaRPr lang="en-US" sz="3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858354" y="2524334"/>
            <a:ext cx="6162651" cy="279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이러한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문제들을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해결하기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위해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</a:p>
          <a:p>
            <a:pPr marL="0" indent="0" algn="l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‘AI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컨설팅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 Agent :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이루다'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를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제안합니다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</a:p>
          <a:p>
            <a:endParaRPr lang="en-US" sz="2400" dirty="0">
              <a:solidFill>
                <a:srgbClr val="383838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정보의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격차를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해소하고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자립의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모든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과정을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따뜻하게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지원하는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든든한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동반자입니다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2400" dirty="0">
              <a:latin typeface="DM Sans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42341" y="5329028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개인화된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로드맵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제공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642341" y="5814645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복잡한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정책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및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제도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자동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연계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642341" y="6300263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생활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교육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취업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심리까지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아우르는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통합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14299E-B249-3D2A-C4FC-2D3559372F1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9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1962</Words>
  <Application>Microsoft Office PowerPoint</Application>
  <PresentationFormat>사용자 지정</PresentationFormat>
  <Paragraphs>428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2" baseType="lpstr">
      <vt:lpstr>바탕체</vt:lpstr>
      <vt:lpstr>Alice</vt:lpstr>
      <vt:lpstr>Outfit Extra Bold</vt:lpstr>
      <vt:lpstr>맑은 고딕</vt:lpstr>
      <vt:lpstr>Alice Light</vt:lpstr>
      <vt:lpstr>PT Serif</vt:lpstr>
      <vt:lpstr>Arial</vt:lpstr>
      <vt:lpstr>HY신명조</vt:lpstr>
      <vt:lpstr>Lora</vt:lpstr>
      <vt:lpstr>한컴 울주 반구대 암각화체</vt:lpstr>
      <vt:lpstr>DM Sans Medium</vt:lpstr>
      <vt:lpstr>Arimo</vt:lpstr>
      <vt:lpstr>Calibri</vt:lpstr>
      <vt:lpstr>DM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Jhungyoon Bae</dc:creator>
  <cp:lastModifiedBy>Jhungyoon Bae</cp:lastModifiedBy>
  <cp:revision>4</cp:revision>
  <cp:lastPrinted>2025-09-10T20:22:43Z</cp:lastPrinted>
  <dcterms:created xsi:type="dcterms:W3CDTF">2025-09-10T08:22:41Z</dcterms:created>
  <dcterms:modified xsi:type="dcterms:W3CDTF">2025-09-25T22:37:36Z</dcterms:modified>
</cp:coreProperties>
</file>